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Default Extension="emf" ContentType="image/x-emf"/>
  <Override PartName="/ppt/slides/slide14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16.xml" ContentType="application/vnd.openxmlformats-officedocument.presentationml.notesSlide+xml"/>
  <Override PartName="/ppt/slides/slide5.xml" ContentType="application/vnd.openxmlformats-officedocument.presentationml.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12.xml" ContentType="application/vnd.openxmlformats-officedocument.presentationml.notesSlid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22.xml" ContentType="application/vnd.openxmlformats-officedocument.presentationml.slide+xml"/>
  <Override PartName="/ppt/notesSlides/notesSlide24.xml" ContentType="application/vnd.openxmlformats-officedocument.presentationml.notesSlide+xml"/>
  <Default Extension="xml" ContentType="application/xml"/>
  <Override PartName="/ppt/slides/slide19.xml" ContentType="application/vnd.openxmlformats-officedocument.presentationml.slide+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notesSlides/notesSlide20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17.xml" ContentType="application/vnd.openxmlformats-officedocument.presentationml.notes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27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theme/theme3.xml" ContentType="application/vnd.openxmlformats-officedocument.theme+xml"/>
  <Override PartName="/ppt/slides/slide23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18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3.xml" ContentType="application/vnd.openxmlformats-officedocument.presentationml.slide+xml"/>
  <Override PartName="/ppt/slides/slide24.xml" ContentType="application/vnd.openxmlformats-officedocument.presentationml.slide+xml"/>
  <Override PartName="/ppt/notesSlides/notesSlide26.xml" ContentType="application/vnd.openxmlformats-officedocument.presentationml.notesSlide+xml"/>
  <Default Extension="tiff" ContentType="image/tiff"/>
  <Override PartName="/ppt/slides/slide20.xml" ContentType="application/vnd.openxmlformats-officedocument.presentationml.slide+xml"/>
  <Override PartName="/ppt/notesSlides/notesSlide7.xml" ContentType="application/vnd.openxmlformats-officedocument.presentationml.notesSlide+xml"/>
  <Override PartName="/ppt/notesSlides/notesSlide22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19.xml" ContentType="application/vnd.openxmlformats-officedocument.presentationml.notesSlide+xml"/>
  <Default Extension="wdp" ContentType="image/vnd.ms-photo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notesSlides/notesSlide8.xml" ContentType="application/vnd.openxmlformats-officedocument.presentationml.notesSlide+xml"/>
  <Override PartName="/ppt/notesSlides/notesSlide15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25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  <Override PartName="/ppt/notesSlides/notesSlide2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r:id="rId1"/>
  </p:sldMasterIdLst>
  <p:notesMasterIdLst>
    <p:notesMasterId r:id="rId29"/>
  </p:notesMasterIdLst>
  <p:handoutMasterIdLst>
    <p:handoutMasterId r:id="rId30"/>
  </p:handoutMasterIdLst>
  <p:sldIdLst>
    <p:sldId id="602" r:id="rId2"/>
    <p:sldId id="603" r:id="rId3"/>
    <p:sldId id="542" r:id="rId4"/>
    <p:sldId id="608" r:id="rId5"/>
    <p:sldId id="557" r:id="rId6"/>
    <p:sldId id="544" r:id="rId7"/>
    <p:sldId id="548" r:id="rId8"/>
    <p:sldId id="583" r:id="rId9"/>
    <p:sldId id="585" r:id="rId10"/>
    <p:sldId id="586" r:id="rId11"/>
    <p:sldId id="566" r:id="rId12"/>
    <p:sldId id="567" r:id="rId13"/>
    <p:sldId id="592" r:id="rId14"/>
    <p:sldId id="594" r:id="rId15"/>
    <p:sldId id="612" r:id="rId16"/>
    <p:sldId id="611" r:id="rId17"/>
    <p:sldId id="613" r:id="rId18"/>
    <p:sldId id="614" r:id="rId19"/>
    <p:sldId id="615" r:id="rId20"/>
    <p:sldId id="621" r:id="rId21"/>
    <p:sldId id="622" r:id="rId22"/>
    <p:sldId id="623" r:id="rId23"/>
    <p:sldId id="628" r:id="rId24"/>
    <p:sldId id="627" r:id="rId25"/>
    <p:sldId id="626" r:id="rId26"/>
    <p:sldId id="625" r:id="rId27"/>
    <p:sldId id="624" r:id="rId28"/>
  </p:sldIdLst>
  <p:sldSz cx="9144000" cy="5143500" type="screen16x9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:p="http://schemas.openxmlformats.org/presentationml/2006/main" xmlns:r="http://schemas.openxmlformats.org/officeDocument/2006/relationships" xmlns:a="http://schemas.openxmlformats.org/drawingml/2006/main" xmlns="">
        <p15:guide id="1" orient="horz" pos="2664" userDrawn="1">
          <p15:clr>
            <a:srgbClr val="A4A3A4"/>
          </p15:clr>
        </p15:guide>
        <p15:guide id="2" pos="4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:p="http://schemas.openxmlformats.org/presentationml/2006/main" xmlns:r="http://schemas.openxmlformats.org/officeDocument/2006/relationships" xmlns:a="http://schemas.openxmlformats.org/drawingml/2006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/>
  <p:showPr>
    <p:present/>
    <p:sldAll/>
    <p:penClr>
      <a:prstClr val="red"/>
    </p:penClr>
    <p:extLst>
      <p:ext uri="{EC167BDD-8182-4AB7-AECC-EB403E3ABB37}">
        <p14:laserClr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>
          <a:srgbClr val="000000"/>
        </p14:laserClr>
      </p:ext>
      <p:ext uri="{2FDB2607-1784-4EEB-B798-7EB5836EED8A}">
        <p14:showMediaCtrls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"/>
      </p:ext>
    </p:extLst>
  </p:showPr>
  <p:clrMru>
    <a:srgbClr val="3FDFCE"/>
    <a:srgbClr val="67F0D2"/>
    <a:srgbClr val="ED632E"/>
    <a:srgbClr val="323232"/>
    <a:srgbClr val="00E1FD"/>
    <a:srgbClr val="D278C4"/>
    <a:srgbClr val="3698D7"/>
    <a:srgbClr val="73E0EC"/>
    <a:srgbClr val="8CDBF4"/>
    <a:srgbClr val="7AF1E0"/>
  </p:clrMru>
  <p:extLst>
    <p:ext uri="{E76CE94A-603C-4142-B9EB-6D1370010A27}">
      <p14:discardImageEditDat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  <p:ext uri="{FD5EFAAD-0ECE-453E-9831-46B23BE46B34}">
      <p15:chartTrackingRefBased xmlns:p15="http://schemas.microsoft.com/office/powerpoint/2012/main" xmlns:p="http://schemas.openxmlformats.org/presentationml/2006/main" xmlns:r="http://schemas.openxmlformats.org/officeDocument/2006/relationships" xmlns:a="http://schemas.openxmlformats.org/drawingml/2006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Style moyen 4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Style à thème 1 - Accentuation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B344D84-9AFB-497E-A393-DC336BA19D2E}" styleName="Style moyen 3 - Accentuation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Style moyen 3 - 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5758FB7-9AC5-4552-8A53-C91805E547FA}" styleName="Style à thème 1 - Accentuation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Style à thème 1 - Accentuation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Style léger 3 - Accentuation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Style foncé 1 - Accentuation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 showOutlineIcons="0" horzBarState="maximized">
    <p:restoredLeft sz="14286" autoAdjust="0"/>
    <p:restoredTop sz="79890" autoAdjust="0"/>
  </p:normalViewPr>
  <p:slideViewPr>
    <p:cSldViewPr>
      <p:cViewPr>
        <p:scale>
          <a:sx n="162" d="100"/>
          <a:sy n="162" d="100"/>
        </p:scale>
        <p:origin x="-344" y="-688"/>
      </p:cViewPr>
      <p:guideLst>
        <p:guide orient="horz" pos="2664"/>
        <p:guide pos="4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934"/>
    </p:cViewPr>
  </p:sorterViewPr>
  <p:notesViewPr>
    <p:cSldViewPr>
      <p:cViewPr varScale="1">
        <p:scale>
          <a:sx n="68" d="100"/>
          <a:sy n="68" d="100"/>
        </p:scale>
        <p:origin x="3696" y="208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6275" cy="49667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49862" y="0"/>
            <a:ext cx="2946275" cy="49667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6FFCA9-EEE9-3444-8C27-215421AFF43A}" type="datetime1">
              <a:rPr lang="fr-FR" smtClean="0"/>
              <a:pPr/>
              <a:t>12/04/17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1" y="9428272"/>
            <a:ext cx="2946275" cy="4966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49862" y="9428272"/>
            <a:ext cx="2946275" cy="4966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A7CD2D-76E2-4B2D-A6F9-8422676FDA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417319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FD2A3F6-347B-1F4D-B2CD-1B2683398B82}" type="datetime1">
              <a:rPr lang="fr-FR" smtClean="0"/>
              <a:pPr/>
              <a:t>12/04/17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6332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2E22D1F-2357-4389-AF40-EB24936481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429716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E22D1F-2357-4389-AF40-EB249364813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76701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E22D1F-2357-4389-AF40-EB249364813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2924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E22D1F-2357-4389-AF40-EB249364813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51735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E22D1F-2357-4389-AF40-EB249364813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1278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E22D1F-2357-4389-AF40-EB249364813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737210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E22D1F-2357-4389-AF40-EB249364813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523123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E22D1F-2357-4389-AF40-EB249364813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924212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E22D1F-2357-4389-AF40-EB249364813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390126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E22D1F-2357-4389-AF40-EB249364813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342419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E22D1F-2357-4389-AF40-EB249364813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578104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E22D1F-2357-4389-AF40-EB249364813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57810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E22D1F-2357-4389-AF40-EB249364813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907577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E22D1F-2357-4389-AF40-EB249364813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578104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E22D1F-2357-4389-AF40-EB249364813D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856027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E22D1F-2357-4389-AF40-EB249364813D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856027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E22D1F-2357-4389-AF40-EB249364813D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856027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E22D1F-2357-4389-AF40-EB249364813D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856027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E22D1F-2357-4389-AF40-EB249364813D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856027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E22D1F-2357-4389-AF40-EB249364813D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85602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E22D1F-2357-4389-AF40-EB249364813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16455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E22D1F-2357-4389-AF40-EB249364813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4138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E22D1F-2357-4389-AF40-EB249364813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4449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E22D1F-2357-4389-AF40-EB249364813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39634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E22D1F-2357-4389-AF40-EB249364813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14507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E22D1F-2357-4389-AF40-EB249364813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05475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E22D1F-2357-4389-AF40-EB249364813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72959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>
            <a:lvl1pPr>
              <a:defRPr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fld id="{F669D1C5-3634-45F3-8196-0384283E44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8600" y="57150"/>
            <a:ext cx="6934200" cy="457200"/>
          </a:xfrm>
        </p:spPr>
        <p:txBody>
          <a:bodyPr/>
          <a:lstStyle>
            <a:lvl1pPr>
              <a:defRPr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>
              <a:defRPr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>
              <a:defRPr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>
              <a:defRPr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>
              <a:defRPr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8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7818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fld id="{F669D1C5-3634-45F3-8196-0384283E44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228600" y="57150"/>
            <a:ext cx="75438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Cliquez pour modifier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28600" y="628650"/>
            <a:ext cx="8686800" cy="4057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858000" y="480060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fld id="{F669D1C5-3634-45F3-8196-0384283E44D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r:id="rId1"/>
    <p:sldLayoutId r:id="rId2"/>
  </p:sldLayoutIdLst>
  <p:hf hdr="0" ftr="0" dt="0"/>
  <p:txStyles>
    <p:titleStyle>
      <a:lvl1pPr algn="l" defTabSz="914377" rtl="0" eaLnBrk="1" latinLnBrk="0" hangingPunct="1">
        <a:spcBef>
          <a:spcPct val="0"/>
        </a:spcBef>
        <a:buNone/>
        <a:defRPr sz="2400" b="1" kern="1200">
          <a:solidFill>
            <a:srgbClr val="25A0EA"/>
          </a:solidFill>
          <a:latin typeface="Open Sans" pitchFamily="34" charset="0"/>
          <a:ea typeface="Open Sans" pitchFamily="34" charset="0"/>
          <a:cs typeface="Open Sans" pitchFamily="34" charset="0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Open Sans" pitchFamily="34" charset="0"/>
          <a:ea typeface="Open Sans" pitchFamily="34" charset="0"/>
          <a:cs typeface="Open Sans" pitchFamily="34" charset="0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Open Sans" pitchFamily="34" charset="0"/>
          <a:ea typeface="Open Sans" pitchFamily="34" charset="0"/>
          <a:cs typeface="Open Sans" pitchFamily="34" charset="0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Open Sans" pitchFamily="34" charset="0"/>
          <a:ea typeface="Open Sans" pitchFamily="34" charset="0"/>
          <a:cs typeface="Open Sans" pitchFamily="34" charset="0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Open Sans" pitchFamily="34" charset="0"/>
          <a:ea typeface="Open Sans" pitchFamily="34" charset="0"/>
          <a:cs typeface="Open Sans" pitchFamily="34" charset="0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Open Sans" pitchFamily="34" charset="0"/>
          <a:ea typeface="Open Sans" pitchFamily="34" charset="0"/>
          <a:cs typeface="Open Sans" pitchFamily="34" charset="0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6" Type="http://schemas.openxmlformats.org/officeDocument/2006/relationships/image" Target="../media/image3.png"/><Relationship Id="rId7" Type="http://schemas.microsoft.com/office/2007/relationships/hdphoto" Target="../media/hdphoto2.wdp"/><Relationship Id="rId8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4.png"/><Relationship Id="rId5" Type="http://schemas.openxmlformats.org/officeDocument/2006/relationships/image" Target="../media/image30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33.jpeg"/><Relationship Id="rId5" Type="http://schemas.openxmlformats.org/officeDocument/2006/relationships/image" Target="../media/image31.jpeg"/><Relationship Id="rId6" Type="http://schemas.openxmlformats.org/officeDocument/2006/relationships/image" Target="../media/image34.emf"/><Relationship Id="rId7" Type="http://schemas.openxmlformats.org/officeDocument/2006/relationships/image" Target="../media/image35.emf"/><Relationship Id="rId8" Type="http://schemas.openxmlformats.org/officeDocument/2006/relationships/image" Target="../media/image36.emf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33.jpeg"/><Relationship Id="rId5" Type="http://schemas.openxmlformats.org/officeDocument/2006/relationships/image" Target="../media/image31.jpeg"/><Relationship Id="rId6" Type="http://schemas.openxmlformats.org/officeDocument/2006/relationships/image" Target="../media/image40.emf"/><Relationship Id="rId7" Type="http://schemas.openxmlformats.org/officeDocument/2006/relationships/image" Target="../media/image41.emf"/><Relationship Id="rId8" Type="http://schemas.openxmlformats.org/officeDocument/2006/relationships/image" Target="../media/image42.emf"/><Relationship Id="rId9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33.jpeg"/><Relationship Id="rId5" Type="http://schemas.openxmlformats.org/officeDocument/2006/relationships/image" Target="../media/image44.jpeg"/><Relationship Id="rId6" Type="http://schemas.openxmlformats.org/officeDocument/2006/relationships/image" Target="../media/image45.jpe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33.jpeg"/><Relationship Id="rId5" Type="http://schemas.openxmlformats.org/officeDocument/2006/relationships/image" Target="../media/image44.jpeg"/><Relationship Id="rId6" Type="http://schemas.openxmlformats.org/officeDocument/2006/relationships/image" Target="../media/image45.jpe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33.jpeg"/><Relationship Id="rId5" Type="http://schemas.openxmlformats.org/officeDocument/2006/relationships/image" Target="../media/image44.jpeg"/><Relationship Id="rId6" Type="http://schemas.openxmlformats.org/officeDocument/2006/relationships/image" Target="../media/image45.jpe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33.jpeg"/><Relationship Id="rId5" Type="http://schemas.openxmlformats.org/officeDocument/2006/relationships/image" Target="../media/image44.jpeg"/><Relationship Id="rId6" Type="http://schemas.openxmlformats.org/officeDocument/2006/relationships/image" Target="../media/image45.jpe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33.jpeg"/><Relationship Id="rId5" Type="http://schemas.openxmlformats.org/officeDocument/2006/relationships/image" Target="../media/image44.jpeg"/><Relationship Id="rId6" Type="http://schemas.openxmlformats.org/officeDocument/2006/relationships/image" Target="../media/image45.jpe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33.jpeg"/><Relationship Id="rId5" Type="http://schemas.openxmlformats.org/officeDocument/2006/relationships/image" Target="../media/image44.jpeg"/><Relationship Id="rId6" Type="http://schemas.openxmlformats.org/officeDocument/2006/relationships/image" Target="../media/image45.jpe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.png"/><Relationship Id="rId12" Type="http://schemas.openxmlformats.org/officeDocument/2006/relationships/image" Target="../media/image50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jpeg"/><Relationship Id="rId4" Type="http://schemas.openxmlformats.org/officeDocument/2006/relationships/image" Target="../media/image33.jpeg"/><Relationship Id="rId5" Type="http://schemas.openxmlformats.org/officeDocument/2006/relationships/image" Target="../media/image44.jpeg"/><Relationship Id="rId6" Type="http://schemas.openxmlformats.org/officeDocument/2006/relationships/image" Target="../media/image45.jpeg"/><Relationship Id="rId7" Type="http://schemas.openxmlformats.org/officeDocument/2006/relationships/image" Target="../media/image4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0.jpeg"/><Relationship Id="rId15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jpeg"/><Relationship Id="rId4" Type="http://schemas.openxmlformats.org/officeDocument/2006/relationships/image" Target="../media/image33.jpeg"/><Relationship Id="rId5" Type="http://schemas.openxmlformats.org/officeDocument/2006/relationships/image" Target="../media/image44.jpeg"/><Relationship Id="rId6" Type="http://schemas.openxmlformats.org/officeDocument/2006/relationships/image" Target="../media/image45.jpeg"/><Relationship Id="rId7" Type="http://schemas.openxmlformats.org/officeDocument/2006/relationships/image" Target="../media/image4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4" Type="http://schemas.openxmlformats.org/officeDocument/2006/relationships/image" Target="../media/image4.png"/><Relationship Id="rId5" Type="http://schemas.openxmlformats.org/officeDocument/2006/relationships/image" Target="../media/image54.jpe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Relationship Id="rId11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.jpeg"/><Relationship Id="rId1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jpeg"/><Relationship Id="rId4" Type="http://schemas.openxmlformats.org/officeDocument/2006/relationships/image" Target="../media/image4.png"/><Relationship Id="rId5" Type="http://schemas.openxmlformats.org/officeDocument/2006/relationships/image" Target="../media/image54.jpe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.jpeg"/><Relationship Id="rId12" Type="http://schemas.openxmlformats.org/officeDocument/2006/relationships/image" Target="../media/image62.tiff"/><Relationship Id="rId13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jpeg"/><Relationship Id="rId4" Type="http://schemas.openxmlformats.org/officeDocument/2006/relationships/image" Target="../media/image4.png"/><Relationship Id="rId5" Type="http://schemas.openxmlformats.org/officeDocument/2006/relationships/image" Target="../media/image54.jpe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.jpeg"/><Relationship Id="rId12" Type="http://schemas.openxmlformats.org/officeDocument/2006/relationships/image" Target="../media/image62.tiff"/><Relationship Id="rId13" Type="http://schemas.openxmlformats.org/officeDocument/2006/relationships/image" Target="../media/image60.png"/><Relationship Id="rId14" Type="http://schemas.openxmlformats.org/officeDocument/2006/relationships/image" Target="../media/image6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jpeg"/><Relationship Id="rId4" Type="http://schemas.openxmlformats.org/officeDocument/2006/relationships/image" Target="../media/image4.png"/><Relationship Id="rId5" Type="http://schemas.openxmlformats.org/officeDocument/2006/relationships/image" Target="../media/image54.jpe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.jpeg"/><Relationship Id="rId12" Type="http://schemas.openxmlformats.org/officeDocument/2006/relationships/image" Target="../media/image62.tiff"/><Relationship Id="rId13" Type="http://schemas.openxmlformats.org/officeDocument/2006/relationships/image" Target="../media/image63.tiff"/><Relationship Id="rId14" Type="http://schemas.openxmlformats.org/officeDocument/2006/relationships/image" Target="../media/image60.png"/><Relationship Id="rId15" Type="http://schemas.openxmlformats.org/officeDocument/2006/relationships/image" Target="../media/image6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jpeg"/><Relationship Id="rId4" Type="http://schemas.openxmlformats.org/officeDocument/2006/relationships/image" Target="../media/image4.png"/><Relationship Id="rId5" Type="http://schemas.openxmlformats.org/officeDocument/2006/relationships/image" Target="../media/image54.jpe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.jpeg"/><Relationship Id="rId12" Type="http://schemas.openxmlformats.org/officeDocument/2006/relationships/image" Target="../media/image62.tiff"/><Relationship Id="rId13" Type="http://schemas.openxmlformats.org/officeDocument/2006/relationships/image" Target="../media/image64.tiff"/><Relationship Id="rId14" Type="http://schemas.openxmlformats.org/officeDocument/2006/relationships/image" Target="../media/image63.tiff"/><Relationship Id="rId15" Type="http://schemas.openxmlformats.org/officeDocument/2006/relationships/image" Target="../media/image65.tiff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jpeg"/><Relationship Id="rId4" Type="http://schemas.openxmlformats.org/officeDocument/2006/relationships/image" Target="../media/image4.png"/><Relationship Id="rId5" Type="http://schemas.openxmlformats.org/officeDocument/2006/relationships/image" Target="../media/image54.jpe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microsoft.com/office/2007/relationships/hdphoto" Target="../media/hdphoto3.wdp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microsoft.com/office/2007/relationships/hdphoto" Target="../media/hdphoto4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microsoft.com/office/2007/relationships/hdphoto" Target="../media/hdphoto3.wdp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microsoft.com/office/2007/relationships/hdphoto" Target="../media/hdphoto4.wdp"/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4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4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png"/><Relationship Id="rId12" Type="http://schemas.microsoft.com/office/2007/relationships/hdphoto" Target="../media/hdphoto8.wdp"/><Relationship Id="rId13" Type="http://schemas.openxmlformats.org/officeDocument/2006/relationships/image" Target="../media/image25.png"/><Relationship Id="rId14" Type="http://schemas.microsoft.com/office/2007/relationships/hdphoto" Target="../media/hdphoto9.wdp"/><Relationship Id="rId15" Type="http://schemas.openxmlformats.org/officeDocument/2006/relationships/image" Target="../media/image26.png"/><Relationship Id="rId16" Type="http://schemas.microsoft.com/office/2007/relationships/hdphoto" Target="../media/hdphoto10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jpeg"/><Relationship Id="rId4" Type="http://schemas.openxmlformats.org/officeDocument/2006/relationships/image" Target="../media/image4.png"/><Relationship Id="rId5" Type="http://schemas.openxmlformats.org/officeDocument/2006/relationships/image" Target="../media/image22.png"/><Relationship Id="rId6" Type="http://schemas.microsoft.com/office/2007/relationships/hdphoto" Target="../media/hdphoto5.wdp"/><Relationship Id="rId7" Type="http://schemas.openxmlformats.org/officeDocument/2006/relationships/image" Target="../media/image23.png"/><Relationship Id="rId10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eg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r="10552" b="282"/>
          <a:stretch/>
        </p:blipFill>
        <p:spPr>
          <a:xfrm>
            <a:off x="-2585" y="0"/>
            <a:ext cx="9144000" cy="514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2584" y="0"/>
            <a:ext cx="9146584" cy="5143499"/>
          </a:xfrm>
          <a:prstGeom prst="rect">
            <a:avLst/>
          </a:prstGeom>
          <a:solidFill>
            <a:schemeClr val="tx1">
              <a:alpha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3580401" y="895350"/>
            <a:ext cx="4115799" cy="1107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fr-FR" sz="1200" b="1" dirty="0" smtClean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</a:rPr>
              <a:t>Pierre-Alexandre TEULIE</a:t>
            </a:r>
            <a:endParaRPr lang="fr-FR" sz="1200" dirty="0">
              <a:solidFill>
                <a:srgbClr val="3FDFCE"/>
              </a:solidFill>
              <a:latin typeface="Montserrat Light" charset="0"/>
              <a:ea typeface="Montserrat Light" charset="0"/>
              <a:cs typeface="Montserrat Light" charset="0"/>
            </a:endParaRPr>
          </a:p>
          <a:p>
            <a:r>
              <a:rPr lang="fr-FR" sz="1200" dirty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Co-fondateur</a:t>
            </a:r>
          </a:p>
          <a:p>
            <a:r>
              <a:rPr lang="fr-FR" sz="1200" dirty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IEP, ENA, Harvard</a:t>
            </a:r>
          </a:p>
          <a:p>
            <a:endParaRPr lang="fr-FR" sz="1000" dirty="0" smtClean="0">
              <a:solidFill>
                <a:schemeClr val="bg1"/>
              </a:solidFill>
              <a:latin typeface="Montserrat Light" charset="0"/>
              <a:ea typeface="Montserrat Light" charset="0"/>
              <a:cs typeface="Montserrat Light" charset="0"/>
            </a:endParaRPr>
          </a:p>
          <a:p>
            <a:r>
              <a:rPr lang="fr-FR" sz="1000" dirty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P&amp;G, Nestlé, Corps préfectoral, Ministère de l’économie et des Finance,</a:t>
            </a:r>
          </a:p>
          <a:p>
            <a:r>
              <a:rPr lang="fr-FR" sz="1000" dirty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SG, Carrefour, Fondateur de Sustain-able</a:t>
            </a:r>
            <a:endParaRPr lang="fr-FR" sz="1000" dirty="0">
              <a:solidFill>
                <a:schemeClr val="bg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581400" y="2800350"/>
            <a:ext cx="5410200" cy="1446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fr-FR" sz="1200" b="1" dirty="0" smtClean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</a:rPr>
              <a:t>Bobby DEMRI</a:t>
            </a:r>
            <a:endParaRPr lang="fr-FR" sz="1200" dirty="0" smtClean="0">
              <a:solidFill>
                <a:srgbClr val="3FDFCE"/>
              </a:solidFill>
              <a:latin typeface="Montserrat Light" charset="0"/>
              <a:ea typeface="Montserrat Light" charset="0"/>
              <a:cs typeface="Montserrat Light" charset="0"/>
            </a:endParaRPr>
          </a:p>
          <a:p>
            <a:r>
              <a:rPr lang="fr-FR" sz="1200" dirty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Co-fondateur</a:t>
            </a:r>
            <a:endParaRPr lang="fr-FR" sz="1200" dirty="0">
              <a:solidFill>
                <a:schemeClr val="bg1"/>
              </a:solidFill>
              <a:latin typeface="Montserrat Light" charset="0"/>
              <a:ea typeface="Montserrat Light" charset="0"/>
              <a:cs typeface="Montserrat Light" charset="0"/>
            </a:endParaRPr>
          </a:p>
          <a:p>
            <a:r>
              <a:rPr lang="fr-FR" sz="1200" dirty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Université Hébraïque Jérusalem, </a:t>
            </a:r>
          </a:p>
          <a:p>
            <a:r>
              <a:rPr lang="fr-FR" sz="1200" dirty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HEI-HEP Paris</a:t>
            </a:r>
          </a:p>
          <a:p>
            <a:endParaRPr lang="fr-FR" sz="1000" dirty="0">
              <a:solidFill>
                <a:schemeClr val="bg1"/>
              </a:solidFill>
              <a:latin typeface="Montserrat Light" charset="0"/>
              <a:ea typeface="Montserrat Light" charset="0"/>
              <a:cs typeface="Montserrat Light" charset="0"/>
            </a:endParaRPr>
          </a:p>
          <a:p>
            <a:r>
              <a:rPr lang="fr-FR" sz="1000" dirty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Entrepreneur Français, Fondateur de SoGrand, </a:t>
            </a:r>
          </a:p>
          <a:p>
            <a:r>
              <a:rPr lang="fr-FR" sz="1000" dirty="0" err="1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Advisory</a:t>
            </a:r>
            <a:r>
              <a:rPr lang="fr-FR" sz="1000" dirty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fr-FR" sz="1000" dirty="0" err="1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Board</a:t>
            </a:r>
            <a:r>
              <a:rPr lang="fr-FR" sz="1000" dirty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fr-FR" sz="1000" dirty="0" err="1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Member</a:t>
            </a:r>
            <a:r>
              <a:rPr lang="fr-FR" sz="1000" dirty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@Orange Business Services.</a:t>
            </a:r>
          </a:p>
          <a:p>
            <a:r>
              <a:rPr lang="fr-FR" sz="1000" dirty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Chroniqueur politique @Explicite</a:t>
            </a:r>
            <a:endParaRPr lang="fr-FR" sz="1000" dirty="0">
              <a:solidFill>
                <a:schemeClr val="bg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pic>
        <p:nvPicPr>
          <p:cNvPr id="28" name="Picture 8" descr="Bobby Demri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14:imgLayer r:embed="rId5">
                    <a14:imgEffect>
                      <a14:brightnessContrast bright="3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7362" y="2876550"/>
            <a:ext cx="1366838" cy="1366838"/>
          </a:xfrm>
          <a:prstGeom prst="ellipse">
            <a:avLst/>
          </a:prstGeom>
          <a:noFill/>
          <a:ln w="38100">
            <a:solidFill>
              <a:srgbClr val="30B5A8"/>
            </a:solidFill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https://scontent-cdg2-1.xx.fbcdn.net/hphotos-xap1/v/t1.0-9/11204903_951050171583025_4518303278964972629_n.jpg?oh=7c7613d5f481ebf4c61ce225b24578b3&amp;oe=56B5BE8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14:imgLayer r:embed="rId7">
                    <a14:imgEffect>
                      <a14:brightnessContrast bright="56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4658" y="819150"/>
            <a:ext cx="1369542" cy="1369542"/>
          </a:xfrm>
          <a:prstGeom prst="ellipse">
            <a:avLst/>
          </a:prstGeom>
          <a:noFill/>
          <a:ln w="38100">
            <a:solidFill>
              <a:srgbClr val="30B5A8"/>
            </a:solidFill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Image 3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2" b="34060"/>
          <a:stretch/>
        </p:blipFill>
        <p:spPr>
          <a:xfrm>
            <a:off x="152400" y="4577024"/>
            <a:ext cx="683742" cy="450846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9D1C5-3634-45F3-8196-0384283E44D0}" type="slidenum">
              <a:rPr lang="en-US" smtClean="0">
                <a:solidFill>
                  <a:srgbClr val="3FDFCE"/>
                </a:solidFill>
              </a:rPr>
              <a:pPr/>
              <a:t>1</a:t>
            </a:fld>
            <a:endParaRPr lang="en-US">
              <a:solidFill>
                <a:srgbClr val="3FDF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27183930"/>
      </p:ext>
    </p:extLst>
  </p:cSld>
  <p:clrMapOvr>
    <a:masterClrMapping/>
  </p:clrMapOvr>
  <p:transition spd="med" advTm="5000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5760"/>
            <a:ext cx="9144000" cy="513774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"/>
            <a:ext cx="9146584" cy="5148000"/>
          </a:xfrm>
          <a:prstGeom prst="rect">
            <a:avLst/>
          </a:prstGeom>
          <a:solidFill>
            <a:schemeClr val="tx1">
              <a:alpha val="62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35442" y="118348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sz="2000" b="1" dirty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  <a:sym typeface="Century Gothic"/>
              </a:rPr>
              <a:t>FAVORISER UNE DÉMOCRATIE PLUS DIRECTE ET PLUS TRANSPARENTE</a:t>
            </a:r>
            <a:endParaRPr lang="fr-FR" sz="2000" b="1" dirty="0">
              <a:solidFill>
                <a:schemeClr val="bg1"/>
              </a:solidFill>
              <a:latin typeface="Montserrat Light" charset="0"/>
              <a:ea typeface="Montserrat Light" charset="0"/>
              <a:cs typeface="Montserrat Light" charset="0"/>
              <a:sym typeface="Century Gothic"/>
            </a:endParaRPr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2" b="34060"/>
          <a:stretch/>
        </p:blipFill>
        <p:spPr>
          <a:xfrm>
            <a:off x="152400" y="4577024"/>
            <a:ext cx="683742" cy="450846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9D1C5-3634-45F3-8196-0384283E44D0}" type="slidenum">
              <a:rPr lang="en-US" smtClean="0">
                <a:solidFill>
                  <a:srgbClr val="3FDFCE"/>
                </a:solidFill>
              </a:rPr>
              <a:pPr/>
              <a:t>10</a:t>
            </a:fld>
            <a:endParaRPr lang="en-US">
              <a:solidFill>
                <a:srgbClr val="3FDFCE"/>
              </a:solidFill>
            </a:endParaRPr>
          </a:p>
        </p:txBody>
      </p:sp>
      <p:pic>
        <p:nvPicPr>
          <p:cNvPr id="8" name="Picture 3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867479" y="2436067"/>
            <a:ext cx="990600" cy="1048937"/>
          </a:xfrm>
          <a:prstGeom prst="rect">
            <a:avLst/>
          </a:prstGeom>
        </p:spPr>
      </p:pic>
      <p:sp>
        <p:nvSpPr>
          <p:cNvPr id="9" name="Shape 127"/>
          <p:cNvSpPr/>
          <p:nvPr/>
        </p:nvSpPr>
        <p:spPr>
          <a:xfrm>
            <a:off x="3117015" y="1324544"/>
            <a:ext cx="2443732" cy="346758"/>
          </a:xfrm>
          <a:prstGeom prst="rect">
            <a:avLst/>
          </a:prstGeom>
          <a:solidFill>
            <a:schemeClr val="bg1">
              <a:alpha val="7000"/>
            </a:schemeClr>
          </a:solidFill>
          <a:ln w="12700">
            <a:solidFill>
              <a:srgbClr val="3FDFC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square" lIns="65022" tIns="65022" rIns="65022" bIns="65022" anchor="ctr">
            <a:spAutoFit/>
          </a:bodyPr>
          <a:lstStyle/>
          <a:p>
            <a:pPr lvl="0" algn="ctr" defTabSz="914400">
              <a:defRPr sz="1800"/>
            </a:pPr>
            <a:r>
              <a:rPr lang="fr-FR" sz="1400" b="1" dirty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  <a:sym typeface="Century Gothic"/>
              </a:rPr>
              <a:t>Informer ses administrés</a:t>
            </a:r>
            <a:endParaRPr lang="fr-FR" sz="1400" b="1" dirty="0">
              <a:solidFill>
                <a:schemeClr val="bg1"/>
              </a:solidFill>
              <a:latin typeface="Montserrat Light" charset="0"/>
              <a:ea typeface="Montserrat Light" charset="0"/>
              <a:cs typeface="Montserrat Light" charset="0"/>
              <a:sym typeface="Century Gothic"/>
            </a:endParaRPr>
          </a:p>
        </p:txBody>
      </p:sp>
      <p:sp>
        <p:nvSpPr>
          <p:cNvPr id="10" name="Shape 128"/>
          <p:cNvSpPr/>
          <p:nvPr/>
        </p:nvSpPr>
        <p:spPr>
          <a:xfrm>
            <a:off x="5654800" y="2695349"/>
            <a:ext cx="2692478" cy="562201"/>
          </a:xfrm>
          <a:prstGeom prst="rect">
            <a:avLst/>
          </a:prstGeom>
          <a:solidFill>
            <a:schemeClr val="bg1">
              <a:alpha val="7000"/>
            </a:schemeClr>
          </a:solidFill>
          <a:ln w="12700">
            <a:solidFill>
              <a:srgbClr val="3FDFC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square" lIns="65022" tIns="65022" rIns="65022" bIns="65022" anchor="ctr">
            <a:spAutoFit/>
          </a:bodyPr>
          <a:lstStyle/>
          <a:p>
            <a:pPr lvl="0" algn="ctr" defTabSz="914400">
              <a:defRPr sz="1800"/>
            </a:pPr>
            <a:r>
              <a:rPr lang="fr-FR" sz="1400" b="1" dirty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  <a:sym typeface="Century Gothic"/>
              </a:rPr>
              <a:t>Recueillir leurs avis en temps réel</a:t>
            </a:r>
            <a:endParaRPr lang="fr-FR" sz="1400" b="1" dirty="0">
              <a:solidFill>
                <a:schemeClr val="bg1"/>
              </a:solidFill>
              <a:latin typeface="Montserrat Light" charset="0"/>
              <a:ea typeface="Montserrat Light" charset="0"/>
              <a:cs typeface="Montserrat Light" charset="0"/>
              <a:sym typeface="Century Gothic"/>
            </a:endParaRPr>
          </a:p>
        </p:txBody>
      </p:sp>
      <p:sp>
        <p:nvSpPr>
          <p:cNvPr id="11" name="Shape 129"/>
          <p:cNvSpPr/>
          <p:nvPr/>
        </p:nvSpPr>
        <p:spPr>
          <a:xfrm>
            <a:off x="2931093" y="4358592"/>
            <a:ext cx="2723707" cy="562201"/>
          </a:xfrm>
          <a:prstGeom prst="rect">
            <a:avLst/>
          </a:prstGeom>
          <a:solidFill>
            <a:schemeClr val="bg1">
              <a:alpha val="7000"/>
            </a:schemeClr>
          </a:solidFill>
          <a:ln w="12700">
            <a:solidFill>
              <a:srgbClr val="3FDFC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square" lIns="65022" tIns="65022" rIns="65022" bIns="65022" anchor="ctr">
            <a:spAutoFit/>
          </a:bodyPr>
          <a:lstStyle/>
          <a:p>
            <a:pPr lvl="0" algn="ctr" defTabSz="914400">
              <a:defRPr sz="1800"/>
            </a:pPr>
            <a:r>
              <a:rPr lang="fr-FR" sz="1400" b="1" dirty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  <a:sym typeface="Century Gothic"/>
              </a:rPr>
              <a:t>Identifier les principales attentes</a:t>
            </a:r>
            <a:endParaRPr lang="fr-FR" sz="1400" b="1" dirty="0">
              <a:solidFill>
                <a:schemeClr val="bg1"/>
              </a:solidFill>
              <a:latin typeface="Montserrat Light" charset="0"/>
              <a:ea typeface="Montserrat Light" charset="0"/>
              <a:cs typeface="Montserrat Light" charset="0"/>
              <a:sym typeface="Century Gothic"/>
            </a:endParaRPr>
          </a:p>
        </p:txBody>
      </p:sp>
      <p:sp>
        <p:nvSpPr>
          <p:cNvPr id="12" name="Shape 128"/>
          <p:cNvSpPr/>
          <p:nvPr/>
        </p:nvSpPr>
        <p:spPr>
          <a:xfrm>
            <a:off x="625753" y="2674279"/>
            <a:ext cx="2441148" cy="562201"/>
          </a:xfrm>
          <a:prstGeom prst="rect">
            <a:avLst/>
          </a:prstGeom>
          <a:solidFill>
            <a:schemeClr val="bg1">
              <a:alpha val="7000"/>
            </a:schemeClr>
          </a:solidFill>
          <a:ln w="12700">
            <a:solidFill>
              <a:srgbClr val="3FDFC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square" lIns="65022" tIns="65022" rIns="65022" bIns="65022" anchor="ctr">
            <a:spAutoFit/>
          </a:bodyPr>
          <a:lstStyle/>
          <a:p>
            <a:pPr algn="ctr"/>
            <a:r>
              <a:rPr lang="fr-FR" sz="1400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Renforcer l’engagement et le dialogue citoyen</a:t>
            </a:r>
            <a:endParaRPr lang="fr-FR" sz="14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24" name="Connecteur droit 23"/>
          <p:cNvCxnSpPr/>
          <p:nvPr/>
        </p:nvCxnSpPr>
        <p:spPr>
          <a:xfrm flipH="1">
            <a:off x="3290978" y="2960535"/>
            <a:ext cx="442822" cy="0"/>
          </a:xfrm>
          <a:prstGeom prst="line">
            <a:avLst/>
          </a:prstGeom>
          <a:ln w="22225" cmpd="sng">
            <a:solidFill>
              <a:srgbClr val="30B5A8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flipH="1">
            <a:off x="4891178" y="2960535"/>
            <a:ext cx="442822" cy="0"/>
          </a:xfrm>
          <a:prstGeom prst="line">
            <a:avLst/>
          </a:prstGeom>
          <a:ln w="22225" cmpd="sng">
            <a:solidFill>
              <a:srgbClr val="30B5A8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 flipH="1">
            <a:off x="4330813" y="3622095"/>
            <a:ext cx="18721" cy="585360"/>
          </a:xfrm>
          <a:prstGeom prst="line">
            <a:avLst/>
          </a:prstGeom>
          <a:ln w="22225" cmpd="sng">
            <a:solidFill>
              <a:srgbClr val="30B5A8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/>
          <p:nvPr/>
        </p:nvCxnSpPr>
        <p:spPr>
          <a:xfrm flipH="1">
            <a:off x="4349534" y="1817535"/>
            <a:ext cx="18721" cy="585360"/>
          </a:xfrm>
          <a:prstGeom prst="line">
            <a:avLst/>
          </a:prstGeom>
          <a:ln w="22225" cmpd="sng">
            <a:solidFill>
              <a:srgbClr val="30B5A8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3632394"/>
      </p:ext>
    </p:extLst>
  </p:cSld>
  <p:clrMapOvr>
    <a:masterClrMapping/>
  </p:clrMapOvr>
  <p:transition spd="med" advTm="9000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2584" y="0"/>
            <a:ext cx="9146584" cy="5148000"/>
          </a:xfrm>
          <a:prstGeom prst="rect">
            <a:avLst/>
          </a:prstGeom>
          <a:solidFill>
            <a:schemeClr val="tx1">
              <a:alpha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/>
          </p:cNvPicPr>
          <p:nvPr/>
        </p:nvPicPr>
        <p:blipFill rotWithShape="1">
          <a:blip r:embed="rId4"/>
          <a:srcRect b="11246"/>
          <a:stretch/>
        </p:blipFill>
        <p:spPr>
          <a:xfrm>
            <a:off x="533400" y="957262"/>
            <a:ext cx="6096000" cy="3790950"/>
          </a:xfrm>
          <a:prstGeom prst="rect">
            <a:avLst/>
          </a:prstGeom>
        </p:spPr>
      </p:pic>
      <p:sp>
        <p:nvSpPr>
          <p:cNvPr id="27" name="ZoneTexte 26"/>
          <p:cNvSpPr txBox="1"/>
          <p:nvPr/>
        </p:nvSpPr>
        <p:spPr>
          <a:xfrm>
            <a:off x="2545936" y="192643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  <a:sym typeface="Century Gothic"/>
              </a:rPr>
              <a:t>COMMENT CA MARCHE ?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533400" y="4629150"/>
            <a:ext cx="1530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i="1" dirty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  <a:sym typeface="Century Gothic"/>
              </a:rPr>
              <a:t>Lancement</a:t>
            </a:r>
            <a:endParaRPr lang="fr-FR" sz="1400" i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2743200" y="4629150"/>
            <a:ext cx="1530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i="1" dirty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  <a:sym typeface="Century Gothic"/>
              </a:rPr>
              <a:t>Identification</a:t>
            </a:r>
            <a:endParaRPr lang="fr-FR" sz="1400" i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953000" y="4635241"/>
            <a:ext cx="1530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i="1" dirty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  <a:sym typeface="Century Gothic"/>
              </a:rPr>
              <a:t>Inscription</a:t>
            </a:r>
            <a:endParaRPr lang="fr-FR" sz="1400" i="1" dirty="0"/>
          </a:p>
        </p:txBody>
      </p:sp>
      <p:sp>
        <p:nvSpPr>
          <p:cNvPr id="11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6858000" y="4800600"/>
            <a:ext cx="2133600" cy="273844"/>
          </a:xfrm>
        </p:spPr>
        <p:txBody>
          <a:bodyPr/>
          <a:lstStyle/>
          <a:p>
            <a:r>
              <a:rPr lang="en-US" dirty="0" smtClean="0">
                <a:solidFill>
                  <a:srgbClr val="3FDFCE"/>
                </a:solidFill>
              </a:rPr>
              <a:t>24</a:t>
            </a:r>
            <a:endParaRPr lang="en-US" dirty="0">
              <a:solidFill>
                <a:srgbClr val="3FDF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4106062"/>
      </p:ext>
    </p:extLst>
  </p:cSld>
  <p:clrMapOvr>
    <a:masterClrMapping/>
  </p:clrMapOvr>
  <p:transition spd="med" advTm="6000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14379" r="7351" b="7725"/>
          <a:stretch/>
        </p:blipFill>
        <p:spPr>
          <a:xfrm>
            <a:off x="-2584" y="0"/>
            <a:ext cx="9146584" cy="514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30473" cy="514350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2584" y="0"/>
            <a:ext cx="9146584" cy="5148000"/>
          </a:xfrm>
          <a:prstGeom prst="rect">
            <a:avLst/>
          </a:prstGeom>
          <a:solidFill>
            <a:schemeClr val="tx1">
              <a:alpha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Picture 2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915106"/>
            <a:ext cx="1822444" cy="3581252"/>
          </a:xfrm>
          <a:prstGeom prst="rect">
            <a:avLst/>
          </a:prstGeom>
        </p:spPr>
      </p:pic>
      <p:pic>
        <p:nvPicPr>
          <p:cNvPr id="29" name="Picture 3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048260" y="925388"/>
            <a:ext cx="1797444" cy="3554320"/>
          </a:xfrm>
          <a:prstGeom prst="rect">
            <a:avLst/>
          </a:prstGeom>
        </p:spPr>
      </p:pic>
      <p:sp>
        <p:nvSpPr>
          <p:cNvPr id="31" name="ZoneTexte 30"/>
          <p:cNvSpPr txBox="1"/>
          <p:nvPr/>
        </p:nvSpPr>
        <p:spPr>
          <a:xfrm>
            <a:off x="533400" y="4541712"/>
            <a:ext cx="1530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i="1" dirty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  <a:sym typeface="Century Gothic"/>
              </a:rPr>
              <a:t>Page d’accueil</a:t>
            </a:r>
            <a:endParaRPr lang="fr-FR" sz="1400" i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2667000" y="443399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i="1" dirty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  <a:sym typeface="Century Gothic"/>
              </a:rPr>
              <a:t>Les propositions de la collectivité</a:t>
            </a:r>
            <a:endParaRPr lang="fr-FR" sz="1400" i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4953000" y="4445739"/>
            <a:ext cx="1869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i="1" dirty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  <a:sym typeface="Century Gothic"/>
              </a:rPr>
              <a:t>Les propositions des administrés</a:t>
            </a:r>
            <a:endParaRPr lang="fr-FR" sz="1400" i="1" dirty="0"/>
          </a:p>
        </p:txBody>
      </p:sp>
      <p:pic>
        <p:nvPicPr>
          <p:cNvPr id="34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6060" y="925388"/>
            <a:ext cx="1813765" cy="3570970"/>
          </a:xfrm>
          <a:prstGeom prst="rect">
            <a:avLst/>
          </a:prstGeom>
        </p:spPr>
      </p:pic>
      <p:sp>
        <p:nvSpPr>
          <p:cNvPr id="1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6858000" y="4800600"/>
            <a:ext cx="2133600" cy="273844"/>
          </a:xfrm>
        </p:spPr>
        <p:txBody>
          <a:bodyPr/>
          <a:lstStyle/>
          <a:p>
            <a:r>
              <a:rPr lang="en-US" dirty="0" smtClean="0">
                <a:solidFill>
                  <a:srgbClr val="3FDFCE"/>
                </a:solidFill>
              </a:rPr>
              <a:t>25</a:t>
            </a:r>
            <a:endParaRPr lang="en-US" dirty="0">
              <a:solidFill>
                <a:srgbClr val="3FDFC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5200660" y="1362217"/>
            <a:ext cx="1488478" cy="26573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642841" y="1438417"/>
            <a:ext cx="1451162" cy="25811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2838459" y="1411981"/>
            <a:ext cx="1517139" cy="260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1608145"/>
      </p:ext>
    </p:extLst>
  </p:cSld>
  <p:clrMapOvr>
    <a:masterClrMapping/>
  </p:clrMapOvr>
  <p:transition spd="med" advTm="12000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14379" r="7351" b="7725"/>
          <a:stretch/>
        </p:blipFill>
        <p:spPr>
          <a:xfrm>
            <a:off x="-2584" y="0"/>
            <a:ext cx="9146584" cy="514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30473" cy="514350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2584" y="0"/>
            <a:ext cx="9146584" cy="5148000"/>
          </a:xfrm>
          <a:prstGeom prst="rect">
            <a:avLst/>
          </a:prstGeom>
          <a:solidFill>
            <a:schemeClr val="tx1">
              <a:alpha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/>
          <p:cNvSpPr txBox="1"/>
          <p:nvPr/>
        </p:nvSpPr>
        <p:spPr>
          <a:xfrm>
            <a:off x="-152400" y="4445296"/>
            <a:ext cx="23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i="1" dirty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  <a:sym typeface="Century Gothic"/>
              </a:rPr>
              <a:t>Toutes les statistiques en temps réel</a:t>
            </a:r>
            <a:endParaRPr lang="fr-FR" sz="1400" i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2514600" y="4445296"/>
            <a:ext cx="1530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i="1" dirty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  <a:sym typeface="Century Gothic"/>
              </a:rPr>
              <a:t>Choix des thématiques</a:t>
            </a:r>
            <a:endParaRPr lang="fr-FR" sz="1400" i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4800600" y="4445296"/>
            <a:ext cx="1530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i="1" dirty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  <a:sym typeface="Century Gothic"/>
              </a:rPr>
              <a:t>Contactez vos élus</a:t>
            </a:r>
            <a:endParaRPr lang="fr-FR" sz="1400" i="1" dirty="0"/>
          </a:p>
        </p:txBody>
      </p:sp>
      <p:pic>
        <p:nvPicPr>
          <p:cNvPr id="13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8400" y="1089458"/>
            <a:ext cx="1749264" cy="3355838"/>
          </a:xfrm>
          <a:prstGeom prst="rect">
            <a:avLst/>
          </a:prstGeom>
        </p:spPr>
      </p:pic>
      <p:pic>
        <p:nvPicPr>
          <p:cNvPr id="14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3342" y="1076610"/>
            <a:ext cx="1743658" cy="3354439"/>
          </a:xfrm>
          <a:prstGeom prst="rect">
            <a:avLst/>
          </a:prstGeom>
        </p:spPr>
      </p:pic>
      <p:grpSp>
        <p:nvGrpSpPr>
          <p:cNvPr id="7" name="Grouper 6"/>
          <p:cNvGrpSpPr/>
          <p:nvPr/>
        </p:nvGrpSpPr>
        <p:grpSpPr>
          <a:xfrm>
            <a:off x="152400" y="1089458"/>
            <a:ext cx="1756435" cy="3355838"/>
            <a:chOff x="1185212" y="840125"/>
            <a:chExt cx="1784527" cy="3467749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85212" y="840125"/>
              <a:ext cx="1784527" cy="3467749"/>
            </a:xfrm>
            <a:prstGeom prst="rect">
              <a:avLst/>
            </a:prstGeom>
          </p:spPr>
        </p:pic>
        <p:pic>
          <p:nvPicPr>
            <p:cNvPr id="2" name="Image 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55198" y="1314649"/>
              <a:ext cx="1468037" cy="2476302"/>
            </a:xfrm>
            <a:prstGeom prst="rect">
              <a:avLst/>
            </a:prstGeom>
          </p:spPr>
        </p:pic>
      </p:grpSp>
      <p:sp>
        <p:nvSpPr>
          <p:cNvPr id="15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6858000" y="4800600"/>
            <a:ext cx="2133600" cy="273844"/>
          </a:xfrm>
        </p:spPr>
        <p:txBody>
          <a:bodyPr/>
          <a:lstStyle/>
          <a:p>
            <a:r>
              <a:rPr lang="en-US" dirty="0" smtClean="0">
                <a:solidFill>
                  <a:srgbClr val="3FDFCE"/>
                </a:solidFill>
              </a:rPr>
              <a:t>26</a:t>
            </a:r>
            <a:endParaRPr lang="en-US" dirty="0">
              <a:solidFill>
                <a:srgbClr val="3FDF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89647488"/>
      </p:ext>
    </p:extLst>
  </p:cSld>
  <p:clrMapOvr>
    <a:masterClrMapping/>
  </p:clrMapOvr>
  <p:transition spd="med" advTm="22000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14379" r="7351" b="7725"/>
          <a:stretch/>
        </p:blipFill>
        <p:spPr>
          <a:xfrm>
            <a:off x="-2584" y="0"/>
            <a:ext cx="9146584" cy="514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30473" cy="5143500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" y="0"/>
            <a:ext cx="9130472" cy="5143500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" y="0"/>
            <a:ext cx="9130472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2584" y="0"/>
            <a:ext cx="9146584" cy="5148000"/>
          </a:xfrm>
          <a:prstGeom prst="rect">
            <a:avLst/>
          </a:prstGeom>
          <a:solidFill>
            <a:schemeClr val="tx1">
              <a:alpha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0" y="509885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MON STAGE</a:t>
            </a:r>
            <a:endParaRPr lang="fr-FR" sz="24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2" b="34060"/>
          <a:stretch/>
        </p:blipFill>
        <p:spPr>
          <a:xfrm>
            <a:off x="152400" y="4577024"/>
            <a:ext cx="683742" cy="450846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9D1C5-3634-45F3-8196-0384283E44D0}" type="slidenum">
              <a:rPr lang="en-US" smtClean="0">
                <a:solidFill>
                  <a:srgbClr val="3FDFCE"/>
                </a:solidFill>
              </a:rPr>
              <a:pPr/>
              <a:t>14</a:t>
            </a:fld>
            <a:endParaRPr lang="en-US">
              <a:solidFill>
                <a:srgbClr val="3FDFCE"/>
              </a:solidFill>
            </a:endParaRPr>
          </a:p>
        </p:txBody>
      </p:sp>
      <p:sp>
        <p:nvSpPr>
          <p:cNvPr id="11" name="Shape 93"/>
          <p:cNvSpPr/>
          <p:nvPr/>
        </p:nvSpPr>
        <p:spPr>
          <a:xfrm>
            <a:off x="685800" y="1200150"/>
            <a:ext cx="7924800" cy="43909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square" lIns="65022" tIns="65022" rIns="65022" bIns="65022">
            <a:spAutoFit/>
          </a:bodyPr>
          <a:lstStyle/>
          <a:p>
            <a:pPr lvl="0">
              <a:defRPr sz="1800"/>
            </a:pPr>
            <a:r>
              <a:rPr lang="fr-FR" sz="2000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Mon objectif :</a:t>
            </a:r>
            <a:endParaRPr lang="fr-FR" sz="2000" b="1" dirty="0" smtClean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  <a:sym typeface="Century Gothic"/>
            </a:endParaRPr>
          </a:p>
          <a:p>
            <a:pPr marL="342900" lvl="0" indent="-342900">
              <a:buFontTx/>
              <a:buChar char="-"/>
              <a:defRPr sz="1800"/>
            </a:pPr>
            <a:endParaRPr lang="fr-FR" sz="2000" b="1" dirty="0">
              <a:solidFill>
                <a:srgbClr val="3FDFCE"/>
              </a:solidFill>
              <a:latin typeface="Montserrat" charset="0"/>
              <a:ea typeface="Montserrat" charset="0"/>
              <a:cs typeface="Montserrat" charset="0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03915139"/>
      </p:ext>
    </p:extLst>
  </p:cSld>
  <p:clrMapOvr>
    <a:masterClrMapping/>
  </p:clrMapOvr>
  <p:transition spd="med" advTm="6000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14379" r="7351" b="7725"/>
          <a:stretch/>
        </p:blipFill>
        <p:spPr>
          <a:xfrm>
            <a:off x="-2584" y="0"/>
            <a:ext cx="9146584" cy="514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30473" cy="5143500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" y="0"/>
            <a:ext cx="9130472" cy="5143500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" y="0"/>
            <a:ext cx="9130472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2584" y="0"/>
            <a:ext cx="9146584" cy="5148000"/>
          </a:xfrm>
          <a:prstGeom prst="rect">
            <a:avLst/>
          </a:prstGeom>
          <a:solidFill>
            <a:schemeClr val="tx1">
              <a:alpha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0" y="509885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MON STAGE</a:t>
            </a:r>
            <a:endParaRPr lang="fr-FR" sz="24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2" b="34060"/>
          <a:stretch/>
        </p:blipFill>
        <p:spPr>
          <a:xfrm>
            <a:off x="152400" y="4577024"/>
            <a:ext cx="683742" cy="450846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9D1C5-3634-45F3-8196-0384283E44D0}" type="slidenum">
              <a:rPr lang="en-US" smtClean="0">
                <a:solidFill>
                  <a:srgbClr val="3FDFCE"/>
                </a:solidFill>
              </a:rPr>
              <a:pPr/>
              <a:t>15</a:t>
            </a:fld>
            <a:endParaRPr lang="en-US">
              <a:solidFill>
                <a:srgbClr val="3FDFCE"/>
              </a:solidFill>
            </a:endParaRPr>
          </a:p>
        </p:txBody>
      </p:sp>
      <p:sp>
        <p:nvSpPr>
          <p:cNvPr id="11" name="Shape 93"/>
          <p:cNvSpPr/>
          <p:nvPr/>
        </p:nvSpPr>
        <p:spPr>
          <a:xfrm>
            <a:off x="685800" y="1200150"/>
            <a:ext cx="7924800" cy="167019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square" lIns="65022" tIns="65022" rIns="65022" bIns="65022">
            <a:spAutoFit/>
          </a:bodyPr>
          <a:lstStyle/>
          <a:p>
            <a:pPr lvl="0">
              <a:defRPr sz="1800"/>
            </a:pPr>
            <a:r>
              <a:rPr lang="fr-FR" sz="2000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Mon objectif :</a:t>
            </a:r>
          </a:p>
          <a:p>
            <a:pPr lvl="0">
              <a:defRPr sz="1800"/>
            </a:pPr>
            <a:endParaRPr lang="fr-FR" sz="2000" b="1" dirty="0" smtClean="0">
              <a:solidFill>
                <a:srgbClr val="3FDFCE"/>
              </a:solidFill>
              <a:latin typeface="Montserrat" charset="0"/>
              <a:ea typeface="Montserrat" charset="0"/>
              <a:cs typeface="Montserrat" charset="0"/>
              <a:sym typeface="Century Gothic"/>
            </a:endParaRPr>
          </a:p>
          <a:p>
            <a:pPr marL="342900" lvl="0" indent="-342900">
              <a:buFontTx/>
              <a:buChar char="-"/>
              <a:defRPr sz="1800"/>
            </a:pPr>
            <a:r>
              <a:rPr lang="fr-FR" sz="2000" b="1" dirty="0" smtClean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D</a:t>
            </a:r>
            <a:r>
              <a:rPr lang="en-US" sz="2000" b="1" dirty="0" err="1" smtClean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évelopper</a:t>
            </a:r>
            <a:r>
              <a:rPr lang="en-US" sz="2000" b="1" dirty="0" smtClean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 </a:t>
            </a:r>
            <a:r>
              <a:rPr lang="en-US" sz="2000" b="1" dirty="0" err="1" smtClean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entièrement</a:t>
            </a:r>
            <a:r>
              <a:rPr lang="en-US" sz="2000" b="1" dirty="0" smtClean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 </a:t>
            </a:r>
            <a:r>
              <a:rPr lang="en-US" sz="2000" b="1" dirty="0" err="1" smtClean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une</a:t>
            </a:r>
            <a:r>
              <a:rPr lang="en-US" sz="2000" b="1" dirty="0" smtClean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 application ‘type’ en </a:t>
            </a:r>
            <a:r>
              <a:rPr lang="en-US" sz="2000" b="1" dirty="0" err="1" smtClean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partant</a:t>
            </a:r>
            <a:r>
              <a:rPr lang="en-US" sz="2000" b="1" dirty="0" smtClean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 de </a:t>
            </a:r>
            <a:r>
              <a:rPr lang="en-US" sz="2000" b="1" dirty="0" err="1" smtClean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zéro</a:t>
            </a:r>
            <a:r>
              <a:rPr lang="en-US" sz="2000" b="1" dirty="0" smtClean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 (front-end et back-end)</a:t>
            </a:r>
          </a:p>
          <a:p>
            <a:pPr marL="342900" lvl="0" indent="-342900">
              <a:buFontTx/>
              <a:buChar char="-"/>
              <a:defRPr sz="1800"/>
            </a:pPr>
            <a:endParaRPr lang="en-US" sz="2000" b="1" dirty="0" smtClean="0">
              <a:solidFill>
                <a:srgbClr val="3FDFCE"/>
              </a:solidFill>
              <a:latin typeface="Montserrat" charset="0"/>
              <a:ea typeface="Montserrat" charset="0"/>
              <a:cs typeface="Montserrat" charset="0"/>
              <a:sym typeface="Century Gothic"/>
            </a:endParaRPr>
          </a:p>
          <a:p>
            <a:pPr marL="342900" lvl="0" indent="-342900">
              <a:defRPr sz="1800"/>
            </a:pPr>
            <a:endParaRPr lang="fr-FR" sz="2000" b="1" dirty="0">
              <a:solidFill>
                <a:srgbClr val="3FDFCE"/>
              </a:solidFill>
              <a:latin typeface="Montserrat" charset="0"/>
              <a:ea typeface="Montserrat" charset="0"/>
              <a:cs typeface="Montserrat" charset="0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06706026"/>
      </p:ext>
    </p:extLst>
  </p:cSld>
  <p:clrMapOvr>
    <a:masterClrMapping/>
  </p:clrMapOvr>
  <p:transition spd="med" advTm="5000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14379" r="7351" b="7725"/>
          <a:stretch/>
        </p:blipFill>
        <p:spPr>
          <a:xfrm>
            <a:off x="-2584" y="0"/>
            <a:ext cx="9146584" cy="514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30473" cy="5143500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" y="0"/>
            <a:ext cx="9130472" cy="5143500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" y="0"/>
            <a:ext cx="9130472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2584" y="0"/>
            <a:ext cx="9146584" cy="5148000"/>
          </a:xfrm>
          <a:prstGeom prst="rect">
            <a:avLst/>
          </a:prstGeom>
          <a:solidFill>
            <a:schemeClr val="tx1">
              <a:alpha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0" y="509885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MON STAGE</a:t>
            </a:r>
            <a:endParaRPr lang="fr-FR" sz="24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2" b="34060"/>
          <a:stretch/>
        </p:blipFill>
        <p:spPr>
          <a:xfrm>
            <a:off x="152400" y="4577024"/>
            <a:ext cx="683742" cy="450846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9D1C5-3634-45F3-8196-0384283E44D0}" type="slidenum">
              <a:rPr lang="en-US" smtClean="0">
                <a:solidFill>
                  <a:srgbClr val="3FDFCE"/>
                </a:solidFill>
              </a:rPr>
              <a:pPr/>
              <a:t>16</a:t>
            </a:fld>
            <a:endParaRPr lang="en-US">
              <a:solidFill>
                <a:srgbClr val="3FDFCE"/>
              </a:solidFill>
            </a:endParaRPr>
          </a:p>
        </p:txBody>
      </p:sp>
      <p:sp>
        <p:nvSpPr>
          <p:cNvPr id="19" name="Shape 93"/>
          <p:cNvSpPr/>
          <p:nvPr/>
        </p:nvSpPr>
        <p:spPr>
          <a:xfrm>
            <a:off x="685800" y="1200150"/>
            <a:ext cx="7924800" cy="259352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square" lIns="65022" tIns="65022" rIns="65022" bIns="65022">
            <a:spAutoFit/>
          </a:bodyPr>
          <a:lstStyle/>
          <a:p>
            <a:pPr lvl="0">
              <a:defRPr sz="1800"/>
            </a:pPr>
            <a:r>
              <a:rPr lang="fr-FR" sz="2000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Mon objectif :</a:t>
            </a:r>
          </a:p>
          <a:p>
            <a:pPr lvl="0">
              <a:defRPr sz="1800"/>
            </a:pPr>
            <a:endParaRPr lang="fr-FR" sz="2000" b="1" dirty="0" smtClean="0">
              <a:solidFill>
                <a:srgbClr val="3FDFCE"/>
              </a:solidFill>
              <a:latin typeface="Montserrat" charset="0"/>
              <a:ea typeface="Montserrat" charset="0"/>
              <a:cs typeface="Montserrat" charset="0"/>
              <a:sym typeface="Century Gothic"/>
            </a:endParaRPr>
          </a:p>
          <a:p>
            <a:pPr marL="342900" lvl="0" indent="-342900">
              <a:buFontTx/>
              <a:buChar char="-"/>
              <a:defRPr sz="1800"/>
            </a:pPr>
            <a:r>
              <a:rPr lang="fr-FR" sz="2000" b="1" dirty="0" smtClean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D</a:t>
            </a:r>
            <a:r>
              <a:rPr lang="en-US" sz="2000" b="1" dirty="0" err="1" smtClean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évelopper</a:t>
            </a:r>
            <a:r>
              <a:rPr lang="en-US" sz="2000" b="1" dirty="0" smtClean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 </a:t>
            </a:r>
            <a:r>
              <a:rPr lang="en-US" sz="2000" b="1" dirty="0" err="1" smtClean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entièrement</a:t>
            </a:r>
            <a:r>
              <a:rPr lang="en-US" sz="2000" b="1" dirty="0" smtClean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 </a:t>
            </a:r>
            <a:r>
              <a:rPr lang="en-US" sz="2000" b="1" dirty="0" err="1" smtClean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une</a:t>
            </a:r>
            <a:r>
              <a:rPr lang="en-US" sz="2000" b="1" dirty="0" smtClean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 application ‘type’ en </a:t>
            </a:r>
            <a:r>
              <a:rPr lang="en-US" sz="2000" b="1" dirty="0" err="1" smtClean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partant</a:t>
            </a:r>
            <a:r>
              <a:rPr lang="en-US" sz="2000" b="1" dirty="0" smtClean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 de </a:t>
            </a:r>
            <a:r>
              <a:rPr lang="en-US" sz="2000" b="1" dirty="0" err="1" smtClean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zéro</a:t>
            </a:r>
            <a:r>
              <a:rPr lang="en-US" sz="2000" b="1" dirty="0" smtClean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 (front-end et back-end)</a:t>
            </a:r>
          </a:p>
          <a:p>
            <a:pPr marL="342900" lvl="0" indent="-342900">
              <a:buFontTx/>
              <a:buChar char="-"/>
              <a:defRPr sz="1800"/>
            </a:pPr>
            <a:endParaRPr lang="en-US" sz="2000" b="1" dirty="0" smtClean="0">
              <a:solidFill>
                <a:srgbClr val="3FDFCE"/>
              </a:solidFill>
              <a:latin typeface="Montserrat" charset="0"/>
              <a:ea typeface="Montserrat" charset="0"/>
              <a:cs typeface="Montserrat" charset="0"/>
              <a:sym typeface="Century Gothic"/>
            </a:endParaRPr>
          </a:p>
          <a:p>
            <a:pPr marL="342900" lvl="0" indent="-342900">
              <a:buFontTx/>
              <a:buChar char="-"/>
              <a:defRPr sz="1800"/>
            </a:pPr>
            <a:r>
              <a:rPr lang="fr-FR" sz="2000" b="1" dirty="0" smtClean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L</a:t>
            </a:r>
            <a:r>
              <a:rPr lang="en-US" sz="2000" b="1" dirty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a</a:t>
            </a:r>
            <a:r>
              <a:rPr lang="en-US" sz="2000" b="1" dirty="0" smtClean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 d</a:t>
            </a:r>
            <a:r>
              <a:rPr lang="fr-FR" sz="2000" b="1" dirty="0" err="1" smtClean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uppliquer</a:t>
            </a:r>
            <a:r>
              <a:rPr lang="fr-FR" sz="2000" b="1" dirty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 </a:t>
            </a:r>
            <a:r>
              <a:rPr lang="fr-FR" sz="2000" b="1" dirty="0" smtClean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en plusieurs applications </a:t>
            </a:r>
            <a:r>
              <a:rPr lang="fr-FR" sz="2000" b="1" dirty="0" err="1" smtClean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adapt</a:t>
            </a:r>
            <a:r>
              <a:rPr lang="en-US" sz="2000" b="1" dirty="0" err="1" smtClean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ées</a:t>
            </a:r>
            <a:r>
              <a:rPr lang="en-US" sz="2000" b="1" dirty="0" smtClean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 aux </a:t>
            </a:r>
            <a:r>
              <a:rPr lang="en-US" sz="2000" b="1" dirty="0" err="1" smtClean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besoins</a:t>
            </a:r>
            <a:r>
              <a:rPr lang="en-US" sz="2000" b="1" dirty="0" smtClean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 </a:t>
            </a:r>
            <a:r>
              <a:rPr lang="en-US" sz="2000" b="1" dirty="0" err="1" smtClean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spécifiques</a:t>
            </a:r>
            <a:r>
              <a:rPr lang="en-US" sz="2000" b="1" dirty="0" smtClean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 de </a:t>
            </a:r>
            <a:r>
              <a:rPr lang="en-US" sz="2000" b="1" dirty="0" err="1" smtClean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chaque</a:t>
            </a:r>
            <a:r>
              <a:rPr lang="en-US" sz="2000" b="1" dirty="0" smtClean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 clients</a:t>
            </a:r>
            <a:endParaRPr lang="fr-FR" sz="2000" b="1" dirty="0" smtClean="0">
              <a:solidFill>
                <a:srgbClr val="3FDFCE"/>
              </a:solidFill>
              <a:latin typeface="Montserrat" charset="0"/>
              <a:ea typeface="Montserrat" charset="0"/>
              <a:cs typeface="Montserrat" charset="0"/>
              <a:sym typeface="Century Gothic"/>
            </a:endParaRPr>
          </a:p>
          <a:p>
            <a:pPr marL="342900" lvl="0" indent="-342900">
              <a:buFontTx/>
              <a:buChar char="-"/>
              <a:defRPr sz="1800"/>
            </a:pPr>
            <a:endParaRPr lang="fr-FR" sz="2000" b="1" dirty="0">
              <a:solidFill>
                <a:srgbClr val="3FDFCE"/>
              </a:solidFill>
              <a:latin typeface="Montserrat" charset="0"/>
              <a:ea typeface="Montserrat" charset="0"/>
              <a:cs typeface="Montserrat" charset="0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35421676"/>
      </p:ext>
    </p:extLst>
  </p:cSld>
  <p:clrMapOvr>
    <a:masterClrMapping/>
  </p:clrMapOvr>
  <p:transition spd="med" advTm="6000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14379" r="7351" b="7725"/>
          <a:stretch/>
        </p:blipFill>
        <p:spPr>
          <a:xfrm>
            <a:off x="-2584" y="0"/>
            <a:ext cx="9146584" cy="514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30473" cy="5143500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" y="0"/>
            <a:ext cx="9130472" cy="5143500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" y="0"/>
            <a:ext cx="9130472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2584" y="0"/>
            <a:ext cx="9146584" cy="5148000"/>
          </a:xfrm>
          <a:prstGeom prst="rect">
            <a:avLst/>
          </a:prstGeom>
          <a:solidFill>
            <a:schemeClr val="tx1">
              <a:alpha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0" y="509885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MON STAGE</a:t>
            </a:r>
            <a:endParaRPr lang="fr-FR" sz="24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2" b="34060"/>
          <a:stretch/>
        </p:blipFill>
        <p:spPr>
          <a:xfrm>
            <a:off x="152400" y="4577024"/>
            <a:ext cx="683742" cy="450846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9D1C5-3634-45F3-8196-0384283E44D0}" type="slidenum">
              <a:rPr lang="en-US" smtClean="0">
                <a:solidFill>
                  <a:srgbClr val="3FDFCE"/>
                </a:solidFill>
              </a:rPr>
              <a:pPr/>
              <a:t>17</a:t>
            </a:fld>
            <a:endParaRPr lang="en-US">
              <a:solidFill>
                <a:srgbClr val="3FDFCE"/>
              </a:solidFill>
            </a:endParaRPr>
          </a:p>
        </p:txBody>
      </p:sp>
      <p:sp>
        <p:nvSpPr>
          <p:cNvPr id="19" name="Shape 93"/>
          <p:cNvSpPr/>
          <p:nvPr/>
        </p:nvSpPr>
        <p:spPr>
          <a:xfrm>
            <a:off x="304800" y="1581400"/>
            <a:ext cx="8686800" cy="228575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square" lIns="65022" tIns="65022" rIns="65022" bIns="65022">
            <a:spAutoFit/>
          </a:bodyPr>
          <a:lstStyle/>
          <a:p>
            <a:pPr lvl="0">
              <a:defRPr sz="1800"/>
            </a:pPr>
            <a:r>
              <a:rPr lang="fr-FR" sz="2000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D</a:t>
            </a:r>
            <a:r>
              <a:rPr lang="en-US" sz="2000" b="1" dirty="0" err="1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éroulement</a:t>
            </a:r>
            <a:r>
              <a:rPr lang="en-US" sz="2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 </a:t>
            </a:r>
            <a:r>
              <a:rPr lang="fr-FR" sz="2000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:</a:t>
            </a:r>
          </a:p>
          <a:p>
            <a:pPr lvl="0">
              <a:defRPr sz="1800"/>
            </a:pPr>
            <a:endParaRPr lang="fr-FR" sz="2000" b="1" dirty="0" smtClean="0">
              <a:solidFill>
                <a:srgbClr val="3FDFCE"/>
              </a:solidFill>
              <a:latin typeface="Montserrat" charset="0"/>
              <a:ea typeface="Montserrat" charset="0"/>
              <a:cs typeface="Montserrat" charset="0"/>
              <a:sym typeface="Century Gothic"/>
            </a:endParaRPr>
          </a:p>
          <a:p>
            <a:pPr marL="342900" indent="-342900">
              <a:buFontTx/>
              <a:buChar char="-"/>
            </a:pPr>
            <a:r>
              <a:rPr lang="en-US" sz="2000" dirty="0" err="1" smtClean="0">
                <a:solidFill>
                  <a:srgbClr val="3FDFCE"/>
                </a:solidFill>
              </a:rPr>
              <a:t>Définition</a:t>
            </a:r>
            <a:r>
              <a:rPr lang="en-US" sz="2000" dirty="0" smtClean="0">
                <a:solidFill>
                  <a:srgbClr val="3FDFCE"/>
                </a:solidFill>
              </a:rPr>
              <a:t> </a:t>
            </a:r>
            <a:r>
              <a:rPr lang="en-US" sz="2000" dirty="0">
                <a:solidFill>
                  <a:srgbClr val="3FDFCE"/>
                </a:solidFill>
              </a:rPr>
              <a:t>du cahier des </a:t>
            </a:r>
            <a:r>
              <a:rPr lang="en-US" sz="2000" dirty="0" smtClean="0">
                <a:solidFill>
                  <a:srgbClr val="3FDFCE"/>
                </a:solidFill>
              </a:rPr>
              <a:t>charge</a:t>
            </a:r>
          </a:p>
          <a:p>
            <a:pPr marL="342900" indent="-342900">
              <a:buFontTx/>
              <a:buChar char="-"/>
            </a:pPr>
            <a:r>
              <a:rPr lang="en-US" sz="2000" dirty="0" err="1" smtClean="0">
                <a:solidFill>
                  <a:srgbClr val="3FDFCE"/>
                </a:solidFill>
              </a:rPr>
              <a:t>Choix</a:t>
            </a:r>
            <a:r>
              <a:rPr lang="en-US" sz="2000" dirty="0" smtClean="0">
                <a:solidFill>
                  <a:srgbClr val="3FDFCE"/>
                </a:solidFill>
              </a:rPr>
              <a:t> </a:t>
            </a:r>
            <a:r>
              <a:rPr lang="en-US" sz="2000" dirty="0">
                <a:solidFill>
                  <a:srgbClr val="3FDFCE"/>
                </a:solidFill>
              </a:rPr>
              <a:t>des technologies </a:t>
            </a:r>
            <a:r>
              <a:rPr lang="en-US" sz="2000" dirty="0" err="1" smtClean="0">
                <a:solidFill>
                  <a:srgbClr val="3FDFCE"/>
                </a:solidFill>
              </a:rPr>
              <a:t>utilisées</a:t>
            </a:r>
            <a:endParaRPr lang="en-US" sz="2000" dirty="0" smtClean="0">
              <a:solidFill>
                <a:srgbClr val="3FDFCE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dirty="0" err="1" smtClean="0">
                <a:solidFill>
                  <a:srgbClr val="3FDFCE"/>
                </a:solidFill>
              </a:rPr>
              <a:t>Création</a:t>
            </a:r>
            <a:r>
              <a:rPr lang="en-US" sz="2000" dirty="0" smtClean="0">
                <a:solidFill>
                  <a:srgbClr val="3FDFCE"/>
                </a:solidFill>
              </a:rPr>
              <a:t> </a:t>
            </a:r>
            <a:r>
              <a:rPr lang="en-US" sz="2000" dirty="0" err="1">
                <a:solidFill>
                  <a:srgbClr val="3FDFCE"/>
                </a:solidFill>
              </a:rPr>
              <a:t>d’une</a:t>
            </a:r>
            <a:r>
              <a:rPr lang="en-US" sz="2000" dirty="0">
                <a:solidFill>
                  <a:srgbClr val="3FDFCE"/>
                </a:solidFill>
              </a:rPr>
              <a:t> </a:t>
            </a:r>
            <a:r>
              <a:rPr lang="en-US" sz="2000" dirty="0" smtClean="0">
                <a:solidFill>
                  <a:srgbClr val="3FDFCE"/>
                </a:solidFill>
              </a:rPr>
              <a:t>premi</a:t>
            </a:r>
            <a:r>
              <a:rPr lang="en-US" sz="2000" dirty="0" smtClean="0">
                <a:solidFill>
                  <a:srgbClr val="3FDFCE"/>
                </a:solidFill>
              </a:rPr>
              <a:t>è</a:t>
            </a:r>
            <a:r>
              <a:rPr lang="en-US" sz="2000" dirty="0" smtClean="0">
                <a:solidFill>
                  <a:srgbClr val="3FDFCE"/>
                </a:solidFill>
              </a:rPr>
              <a:t>re </a:t>
            </a:r>
            <a:r>
              <a:rPr lang="en-US" sz="2000" dirty="0" smtClean="0">
                <a:solidFill>
                  <a:srgbClr val="3FDFCE"/>
                </a:solidFill>
              </a:rPr>
              <a:t>application</a:t>
            </a:r>
            <a:endParaRPr lang="en-US" sz="2000" dirty="0">
              <a:solidFill>
                <a:srgbClr val="3FDFCE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dirty="0" err="1" smtClean="0">
                <a:solidFill>
                  <a:srgbClr val="3FDFCE"/>
                </a:solidFill>
              </a:rPr>
              <a:t>Une</a:t>
            </a:r>
            <a:r>
              <a:rPr lang="en-US" sz="2000" dirty="0" smtClean="0">
                <a:solidFill>
                  <a:srgbClr val="3FDFCE"/>
                </a:solidFill>
              </a:rPr>
              <a:t> phase </a:t>
            </a:r>
            <a:r>
              <a:rPr lang="en-US" sz="2000" dirty="0">
                <a:solidFill>
                  <a:srgbClr val="3FDFCE"/>
                </a:solidFill>
              </a:rPr>
              <a:t>de </a:t>
            </a:r>
            <a:r>
              <a:rPr lang="en-US" sz="2000" dirty="0" smtClean="0">
                <a:solidFill>
                  <a:srgbClr val="3FDFCE"/>
                </a:solidFill>
              </a:rPr>
              <a:t>test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solidFill>
                  <a:srgbClr val="3FDFCE"/>
                </a:solidFill>
              </a:rPr>
              <a:t>D</a:t>
            </a:r>
            <a:r>
              <a:rPr lang="en-US" sz="2000" dirty="0" smtClean="0">
                <a:solidFill>
                  <a:srgbClr val="3FDFCE"/>
                </a:solidFill>
              </a:rPr>
              <a:t>uplication </a:t>
            </a:r>
            <a:r>
              <a:rPr lang="en-US" sz="2000" dirty="0">
                <a:solidFill>
                  <a:srgbClr val="3FDFCE"/>
                </a:solidFill>
              </a:rPr>
              <a:t>de </a:t>
            </a:r>
            <a:r>
              <a:rPr lang="en-US" sz="2000" dirty="0" err="1">
                <a:solidFill>
                  <a:srgbClr val="3FDFCE"/>
                </a:solidFill>
              </a:rPr>
              <a:t>l’application</a:t>
            </a:r>
            <a:r>
              <a:rPr lang="en-US" sz="2000" dirty="0">
                <a:solidFill>
                  <a:srgbClr val="3FDFCE"/>
                </a:solidFill>
              </a:rPr>
              <a:t> pour </a:t>
            </a:r>
            <a:r>
              <a:rPr lang="en-US" sz="2000" dirty="0" err="1">
                <a:solidFill>
                  <a:srgbClr val="3FDFCE"/>
                </a:solidFill>
              </a:rPr>
              <a:t>plusieurs</a:t>
            </a:r>
            <a:r>
              <a:rPr lang="en-US" sz="2000" dirty="0">
                <a:solidFill>
                  <a:srgbClr val="3FDFCE"/>
                </a:solidFill>
              </a:rPr>
              <a:t> </a:t>
            </a:r>
            <a:r>
              <a:rPr lang="en-US" sz="2000" dirty="0" smtClean="0">
                <a:solidFill>
                  <a:srgbClr val="3FDFCE"/>
                </a:solidFill>
              </a:rPr>
              <a:t>clients</a:t>
            </a:r>
            <a:endParaRPr lang="en-US" sz="2000" dirty="0">
              <a:solidFill>
                <a:srgbClr val="3FDF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12909246"/>
      </p:ext>
    </p:extLst>
  </p:cSld>
  <p:clrMapOvr>
    <a:masterClrMapping/>
  </p:clrMapOvr>
  <p:transition spd="med" advTm="16000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14379" r="7351" b="7725"/>
          <a:stretch/>
        </p:blipFill>
        <p:spPr>
          <a:xfrm>
            <a:off x="-2584" y="0"/>
            <a:ext cx="9146584" cy="514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30473" cy="5143500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" y="0"/>
            <a:ext cx="9130472" cy="5143500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" y="0"/>
            <a:ext cx="9130472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2584" y="0"/>
            <a:ext cx="9146584" cy="5148000"/>
          </a:xfrm>
          <a:prstGeom prst="rect">
            <a:avLst/>
          </a:prstGeom>
          <a:solidFill>
            <a:schemeClr val="tx1">
              <a:alpha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0" y="509885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MON STAGE</a:t>
            </a:r>
            <a:endParaRPr lang="fr-FR" sz="24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2" b="34060"/>
          <a:stretch/>
        </p:blipFill>
        <p:spPr>
          <a:xfrm>
            <a:off x="152400" y="4577024"/>
            <a:ext cx="683742" cy="450846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9D1C5-3634-45F3-8196-0384283E44D0}" type="slidenum">
              <a:rPr lang="en-US" smtClean="0">
                <a:solidFill>
                  <a:srgbClr val="3FDFCE"/>
                </a:solidFill>
              </a:rPr>
              <a:pPr/>
              <a:t>18</a:t>
            </a:fld>
            <a:endParaRPr lang="en-US">
              <a:solidFill>
                <a:srgbClr val="3FDFCE"/>
              </a:solidFill>
            </a:endParaRPr>
          </a:p>
        </p:txBody>
      </p:sp>
      <p:sp>
        <p:nvSpPr>
          <p:cNvPr id="11" name="Shape 93"/>
          <p:cNvSpPr/>
          <p:nvPr/>
        </p:nvSpPr>
        <p:spPr>
          <a:xfrm>
            <a:off x="762000" y="2114550"/>
            <a:ext cx="7315200" cy="80842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square" lIns="65022" tIns="65022" rIns="65022" bIns="65022">
            <a:spAutoFit/>
          </a:bodyPr>
          <a:lstStyle/>
          <a:p>
            <a:pPr lvl="0" algn="ctr">
              <a:defRPr sz="1800"/>
            </a:pPr>
            <a:r>
              <a:rPr lang="fr-FR" sz="4400" b="1" dirty="0" smtClean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Cahier des charges</a:t>
            </a:r>
            <a:endParaRPr lang="fr-FR" sz="4400" b="1" dirty="0">
              <a:solidFill>
                <a:srgbClr val="3FDFCE"/>
              </a:solidFill>
              <a:latin typeface="Montserrat" charset="0"/>
              <a:ea typeface="Montserrat" charset="0"/>
              <a:cs typeface="Montserrat" charset="0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0360239"/>
      </p:ext>
    </p:extLst>
  </p:cSld>
  <p:clrMapOvr>
    <a:masterClrMapping/>
  </p:clrMapOvr>
  <p:transition spd="med" advTm="38000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14379" r="7351" b="7725"/>
          <a:stretch/>
        </p:blipFill>
        <p:spPr>
          <a:xfrm>
            <a:off x="-2584" y="0"/>
            <a:ext cx="9146584" cy="514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30473" cy="5143500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" y="0"/>
            <a:ext cx="9130472" cy="5143500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" y="0"/>
            <a:ext cx="9130472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2584" y="14550"/>
            <a:ext cx="9146584" cy="5148000"/>
          </a:xfrm>
          <a:prstGeom prst="rect">
            <a:avLst/>
          </a:prstGeom>
          <a:solidFill>
            <a:schemeClr val="tx1">
              <a:alpha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0" y="509885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MON STAGE</a:t>
            </a:r>
            <a:endParaRPr lang="fr-FR" sz="24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2" b="34060"/>
          <a:stretch/>
        </p:blipFill>
        <p:spPr>
          <a:xfrm>
            <a:off x="152400" y="4577024"/>
            <a:ext cx="683742" cy="450846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9D1C5-3634-45F3-8196-0384283E44D0}" type="slidenum">
              <a:rPr lang="en-US" smtClean="0">
                <a:solidFill>
                  <a:srgbClr val="3FDFCE"/>
                </a:solidFill>
              </a:rPr>
              <a:pPr/>
              <a:t>19</a:t>
            </a:fld>
            <a:endParaRPr lang="en-US">
              <a:solidFill>
                <a:srgbClr val="3FDFCE"/>
              </a:solidFill>
            </a:endParaRPr>
          </a:p>
        </p:txBody>
      </p:sp>
      <p:sp>
        <p:nvSpPr>
          <p:cNvPr id="18" name="Shape 93"/>
          <p:cNvSpPr/>
          <p:nvPr/>
        </p:nvSpPr>
        <p:spPr>
          <a:xfrm>
            <a:off x="304800" y="989659"/>
            <a:ext cx="8686800" cy="43909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square" lIns="65022" tIns="65022" rIns="65022" bIns="65022">
            <a:spAutoFit/>
          </a:bodyPr>
          <a:lstStyle/>
          <a:p>
            <a:pPr lvl="0">
              <a:defRPr sz="1800"/>
            </a:pPr>
            <a:r>
              <a:rPr lang="fr-FR" sz="2000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Technologies </a:t>
            </a:r>
            <a:r>
              <a:rPr lang="fr-FR" sz="2000" b="1" dirty="0" err="1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utilis</a:t>
            </a:r>
            <a:r>
              <a:rPr lang="en-US" sz="2000" b="1" dirty="0" err="1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ées</a:t>
            </a:r>
            <a:r>
              <a:rPr lang="en-US" sz="2000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 </a:t>
            </a:r>
            <a:r>
              <a:rPr lang="fr-FR" sz="2000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81030105"/>
      </p:ext>
    </p:extLst>
  </p:cSld>
  <p:clrMapOvr>
    <a:masterClrMapping/>
  </p:clrMapOvr>
  <p:transition spd="med" advTm="8000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r 13"/>
          <p:cNvGrpSpPr/>
          <p:nvPr/>
        </p:nvGrpSpPr>
        <p:grpSpPr>
          <a:xfrm>
            <a:off x="0" y="0"/>
            <a:ext cx="9146558" cy="5151458"/>
            <a:chOff x="-1737952" y="0"/>
            <a:chExt cx="9146558" cy="5151458"/>
          </a:xfrm>
        </p:grpSpPr>
        <p:pic>
          <p:nvPicPr>
            <p:cNvPr id="16" name="Image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rcRect l="-1" r="22506"/>
            <a:stretch/>
          </p:blipFill>
          <p:spPr>
            <a:xfrm>
              <a:off x="1432606" y="0"/>
              <a:ext cx="5976000" cy="5143500"/>
            </a:xfrm>
            <a:prstGeom prst="rect">
              <a:avLst/>
            </a:prstGeom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rcRect l="-8738" r="85396"/>
            <a:stretch/>
          </p:blipFill>
          <p:spPr>
            <a:xfrm flipH="1">
              <a:off x="-1737952" y="7958"/>
              <a:ext cx="5181600" cy="5143500"/>
            </a:xfrm>
            <a:prstGeom prst="rect">
              <a:avLst/>
            </a:prstGeom>
          </p:spPr>
        </p:pic>
      </p:grpSp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0">
                <a:srgbClr val="3FDFCE">
                  <a:alpha val="3000"/>
                </a:srgbClr>
              </a:gs>
              <a:gs pos="0">
                <a:srgbClr val="48EFC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grpSp>
        <p:nvGrpSpPr>
          <p:cNvPr id="11" name="Grouper 10"/>
          <p:cNvGrpSpPr/>
          <p:nvPr/>
        </p:nvGrpSpPr>
        <p:grpSpPr>
          <a:xfrm>
            <a:off x="854515" y="1368060"/>
            <a:ext cx="2286000" cy="2401546"/>
            <a:chOff x="847164" y="1062317"/>
            <a:chExt cx="4572000" cy="4814047"/>
          </a:xfrm>
        </p:grpSpPr>
        <p:sp>
          <p:nvSpPr>
            <p:cNvPr id="7" name="Rectangle à coins arrondis 6"/>
            <p:cNvSpPr/>
            <p:nvPr/>
          </p:nvSpPr>
          <p:spPr>
            <a:xfrm>
              <a:off x="847164" y="1304364"/>
              <a:ext cx="4572000" cy="4572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847164" y="1062317"/>
              <a:ext cx="4572000" cy="4572000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7F7F7"/>
                </a:gs>
              </a:gsLst>
              <a:lin ang="5400000" scaled="0"/>
            </a:gra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pic>
          <p:nvPicPr>
            <p:cNvPr id="9" name="Image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rcRect t="2" b="34060"/>
            <a:stretch/>
          </p:blipFill>
          <p:spPr>
            <a:xfrm>
              <a:off x="976591" y="1433791"/>
              <a:ext cx="4313145" cy="2844000"/>
            </a:xfrm>
            <a:prstGeom prst="rect">
              <a:avLst/>
            </a:prstGeom>
          </p:spPr>
        </p:pic>
      </p:grpSp>
      <p:sp>
        <p:nvSpPr>
          <p:cNvPr id="10" name="ZoneTexte 9"/>
          <p:cNvSpPr txBox="1"/>
          <p:nvPr/>
        </p:nvSpPr>
        <p:spPr>
          <a:xfrm>
            <a:off x="4321858" y="1733550"/>
            <a:ext cx="41671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5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LA MÉTÉO</a:t>
            </a:r>
          </a:p>
          <a:p>
            <a:pPr algn="ctr"/>
            <a:r>
              <a:rPr lang="fr-FR" sz="45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DE L’OPINION</a:t>
            </a:r>
          </a:p>
        </p:txBody>
      </p:sp>
      <p:grpSp>
        <p:nvGrpSpPr>
          <p:cNvPr id="13" name="Grouper 12"/>
          <p:cNvGrpSpPr/>
          <p:nvPr/>
        </p:nvGrpSpPr>
        <p:grpSpPr>
          <a:xfrm>
            <a:off x="1066800" y="4245897"/>
            <a:ext cx="2254778" cy="665692"/>
            <a:chOff x="4388020" y="3010297"/>
            <a:chExt cx="2254778" cy="665692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tretch>
              <a:fillRect/>
            </a:stretch>
          </p:blipFill>
          <p:spPr>
            <a:xfrm>
              <a:off x="5977106" y="3010297"/>
              <a:ext cx="665692" cy="665692"/>
            </a:xfrm>
            <a:prstGeom prst="rect">
              <a:avLst/>
            </a:prstGeom>
          </p:spPr>
        </p:pic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tretch>
              <a:fillRect/>
            </a:stretch>
          </p:blipFill>
          <p:spPr>
            <a:xfrm>
              <a:off x="5586295" y="3170407"/>
              <a:ext cx="345473" cy="345473"/>
            </a:xfrm>
            <a:prstGeom prst="rect">
              <a:avLst/>
            </a:prstGeom>
          </p:spPr>
        </p:pic>
        <p:sp>
          <p:nvSpPr>
            <p:cNvPr id="15" name="ZoneTexte 14"/>
            <p:cNvSpPr txBox="1"/>
            <p:nvPr/>
          </p:nvSpPr>
          <p:spPr>
            <a:xfrm>
              <a:off x="4388020" y="3239270"/>
              <a:ext cx="20436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>
                  <a:solidFill>
                    <a:schemeClr val="bg1"/>
                  </a:solidFill>
                  <a:latin typeface="Montserrat" charset="0"/>
                  <a:ea typeface="Montserrat" charset="0"/>
                  <a:cs typeface="Montserrat" charset="0"/>
                </a:rPr>
                <a:t>DISPONIBLE SUR                     &amp;</a:t>
              </a:r>
            </a:p>
          </p:txBody>
        </p:sp>
      </p:grp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9D1C5-3634-45F3-8196-0384283E44D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93966696"/>
      </p:ext>
    </p:extLst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14379" r="7351" b="7725"/>
          <a:stretch/>
        </p:blipFill>
        <p:spPr>
          <a:xfrm>
            <a:off x="-2584" y="0"/>
            <a:ext cx="9146584" cy="514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30473" cy="5143500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" y="0"/>
            <a:ext cx="9130472" cy="5143500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" y="0"/>
            <a:ext cx="9130472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2584" y="14550"/>
            <a:ext cx="9146584" cy="5148000"/>
          </a:xfrm>
          <a:prstGeom prst="rect">
            <a:avLst/>
          </a:prstGeom>
          <a:solidFill>
            <a:schemeClr val="tx1">
              <a:alpha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0" y="509885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MON STAGE</a:t>
            </a:r>
            <a:endParaRPr lang="fr-FR" sz="24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2" b="34060"/>
          <a:stretch/>
        </p:blipFill>
        <p:spPr>
          <a:xfrm>
            <a:off x="152400" y="4577024"/>
            <a:ext cx="683742" cy="450846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9D1C5-3634-45F3-8196-0384283E44D0}" type="slidenum">
              <a:rPr lang="en-US" smtClean="0">
                <a:solidFill>
                  <a:srgbClr val="3FDFCE"/>
                </a:solidFill>
              </a:rPr>
              <a:pPr/>
              <a:t>20</a:t>
            </a:fld>
            <a:endParaRPr lang="en-US">
              <a:solidFill>
                <a:srgbClr val="3FDFC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3373789" y="2847590"/>
            <a:ext cx="631903" cy="6319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3392182" y="2038350"/>
            <a:ext cx="631903" cy="6319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330891" y="2295194"/>
            <a:ext cx="1719560" cy="5975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7298" r="9050" b="4304"/>
          <a:stretch/>
        </p:blipFill>
        <p:spPr>
          <a:xfrm>
            <a:off x="1056806" y="3922974"/>
            <a:ext cx="1319683" cy="793982"/>
          </a:xfrm>
          <a:prstGeom prst="rect">
            <a:avLst/>
          </a:prstGeom>
        </p:spPr>
      </p:pic>
      <p:sp>
        <p:nvSpPr>
          <p:cNvPr id="18" name="Shape 93"/>
          <p:cNvSpPr/>
          <p:nvPr/>
        </p:nvSpPr>
        <p:spPr>
          <a:xfrm>
            <a:off x="304800" y="989659"/>
            <a:ext cx="8686800" cy="43909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square" lIns="65022" tIns="65022" rIns="65022" bIns="65022">
            <a:spAutoFit/>
          </a:bodyPr>
          <a:lstStyle/>
          <a:p>
            <a:pPr lvl="0">
              <a:defRPr sz="1800"/>
            </a:pPr>
            <a:r>
              <a:rPr lang="fr-FR" sz="2000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Technologies </a:t>
            </a:r>
            <a:r>
              <a:rPr lang="fr-FR" sz="2000" b="1" dirty="0" err="1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utilis</a:t>
            </a:r>
            <a:r>
              <a:rPr lang="en-US" sz="2000" b="1" dirty="0" err="1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ées</a:t>
            </a:r>
            <a:r>
              <a:rPr lang="en-US" sz="2000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 </a:t>
            </a:r>
            <a:r>
              <a:rPr lang="fr-FR" sz="2000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29292" t="21993" r="30149" b="21711"/>
          <a:stretch/>
        </p:blipFill>
        <p:spPr>
          <a:xfrm>
            <a:off x="2812560" y="3682773"/>
            <a:ext cx="637840" cy="504957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2194454" y="2393369"/>
            <a:ext cx="1076607" cy="247318"/>
          </a:xfrm>
          <a:prstGeom prst="straightConnector1">
            <a:avLst/>
          </a:prstGeom>
          <a:ln>
            <a:solidFill>
              <a:srgbClr val="3FDFCE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2194454" y="2818950"/>
            <a:ext cx="1108070" cy="320007"/>
          </a:xfrm>
          <a:prstGeom prst="straightConnector1">
            <a:avLst/>
          </a:prstGeom>
          <a:ln>
            <a:solidFill>
              <a:srgbClr val="3FDFCE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2003659" y="2927762"/>
            <a:ext cx="834696" cy="743158"/>
          </a:xfrm>
          <a:prstGeom prst="straightConnector1">
            <a:avLst/>
          </a:prstGeom>
          <a:ln>
            <a:solidFill>
              <a:srgbClr val="3FDFCE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1601670" y="3022122"/>
            <a:ext cx="114977" cy="838200"/>
          </a:xfrm>
          <a:prstGeom prst="straightConnector1">
            <a:avLst/>
          </a:prstGeom>
          <a:ln>
            <a:solidFill>
              <a:srgbClr val="3FDFCE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2" name="Shape 93"/>
          <p:cNvSpPr/>
          <p:nvPr/>
        </p:nvSpPr>
        <p:spPr>
          <a:xfrm>
            <a:off x="0" y="1508415"/>
            <a:ext cx="4572000" cy="37753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square" lIns="65022" tIns="65022" rIns="65022" bIns="65022">
            <a:spAutoFit/>
          </a:bodyPr>
          <a:lstStyle/>
          <a:p>
            <a:pPr lvl="0" algn="ctr">
              <a:defRPr sz="1800"/>
            </a:pPr>
            <a:r>
              <a:rPr lang="en-US" sz="1600" b="1" dirty="0" err="1" smtClean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Côté</a:t>
            </a:r>
            <a:r>
              <a:rPr lang="en-US" sz="1600" b="1" dirty="0" smtClean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 application</a:t>
            </a:r>
            <a:endParaRPr lang="fr-FR" sz="1600" b="1" dirty="0" smtClean="0">
              <a:solidFill>
                <a:srgbClr val="3FDFCE"/>
              </a:solidFill>
              <a:latin typeface="Montserrat" charset="0"/>
              <a:ea typeface="Montserrat" charset="0"/>
              <a:cs typeface="Montserrat" charset="0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81030105"/>
      </p:ext>
    </p:extLst>
  </p:cSld>
  <p:clrMapOvr>
    <a:masterClrMapping/>
  </p:clrMapOvr>
  <p:transition spd="med" advTm="22000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14379" r="7351" b="7725"/>
          <a:stretch/>
        </p:blipFill>
        <p:spPr>
          <a:xfrm>
            <a:off x="-2584" y="0"/>
            <a:ext cx="9146584" cy="514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30473" cy="5143500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" y="0"/>
            <a:ext cx="9130472" cy="5143500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" y="0"/>
            <a:ext cx="9130472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2584" y="14550"/>
            <a:ext cx="9146584" cy="5148000"/>
          </a:xfrm>
          <a:prstGeom prst="rect">
            <a:avLst/>
          </a:prstGeom>
          <a:solidFill>
            <a:schemeClr val="tx1">
              <a:alpha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0" y="509885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MON STAGE</a:t>
            </a:r>
            <a:endParaRPr lang="fr-FR" sz="24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2" b="34060"/>
          <a:stretch/>
        </p:blipFill>
        <p:spPr>
          <a:xfrm>
            <a:off x="152400" y="4577024"/>
            <a:ext cx="683742" cy="450846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9D1C5-3634-45F3-8196-0384283E44D0}" type="slidenum">
              <a:rPr lang="en-US" smtClean="0">
                <a:solidFill>
                  <a:srgbClr val="3FDFCE"/>
                </a:solidFill>
              </a:rPr>
              <a:pPr/>
              <a:t>21</a:t>
            </a:fld>
            <a:endParaRPr lang="en-US">
              <a:solidFill>
                <a:srgbClr val="3FDFC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3373789" y="2847590"/>
            <a:ext cx="631903" cy="6319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3392182" y="2038350"/>
            <a:ext cx="631903" cy="6319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330891" y="2295194"/>
            <a:ext cx="1719560" cy="5975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7298" r="9050" b="4304"/>
          <a:stretch/>
        </p:blipFill>
        <p:spPr>
          <a:xfrm>
            <a:off x="1056806" y="3922974"/>
            <a:ext cx="1319683" cy="7939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6781800" y="2472069"/>
            <a:ext cx="2116151" cy="5568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4724400" y="2422473"/>
            <a:ext cx="1611975" cy="987477"/>
          </a:xfrm>
          <a:prstGeom prst="rect">
            <a:avLst/>
          </a:prstGeom>
        </p:spPr>
      </p:pic>
      <p:sp>
        <p:nvSpPr>
          <p:cNvPr id="18" name="Shape 93"/>
          <p:cNvSpPr/>
          <p:nvPr/>
        </p:nvSpPr>
        <p:spPr>
          <a:xfrm>
            <a:off x="152400" y="1065859"/>
            <a:ext cx="8839200" cy="43909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square" lIns="65022" tIns="65022" rIns="65022" bIns="65022">
            <a:spAutoFit/>
          </a:bodyPr>
          <a:lstStyle/>
          <a:p>
            <a:pPr lvl="0">
              <a:defRPr sz="1800"/>
            </a:pPr>
            <a:r>
              <a:rPr lang="fr-FR" sz="2000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Technologies </a:t>
            </a:r>
            <a:r>
              <a:rPr lang="fr-FR" sz="2000" b="1" dirty="0" err="1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utilis</a:t>
            </a:r>
            <a:r>
              <a:rPr lang="en-US" sz="2000" b="1" dirty="0" err="1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ées</a:t>
            </a:r>
            <a:r>
              <a:rPr lang="en-US" sz="2000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 </a:t>
            </a:r>
            <a:r>
              <a:rPr lang="fr-FR" sz="2000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29292" t="21993" r="30149" b="21711"/>
          <a:stretch/>
        </p:blipFill>
        <p:spPr>
          <a:xfrm>
            <a:off x="2812560" y="3682773"/>
            <a:ext cx="637840" cy="504957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2194454" y="2393369"/>
            <a:ext cx="1076607" cy="247318"/>
          </a:xfrm>
          <a:prstGeom prst="straightConnector1">
            <a:avLst/>
          </a:prstGeom>
          <a:ln>
            <a:solidFill>
              <a:srgbClr val="3FDFCE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2194454" y="2818950"/>
            <a:ext cx="1108070" cy="320007"/>
          </a:xfrm>
          <a:prstGeom prst="straightConnector1">
            <a:avLst/>
          </a:prstGeom>
          <a:ln>
            <a:solidFill>
              <a:srgbClr val="3FDFCE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2003659" y="2927762"/>
            <a:ext cx="834696" cy="743158"/>
          </a:xfrm>
          <a:prstGeom prst="straightConnector1">
            <a:avLst/>
          </a:prstGeom>
          <a:ln>
            <a:solidFill>
              <a:srgbClr val="3FDFCE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1601670" y="3022122"/>
            <a:ext cx="114977" cy="838200"/>
          </a:xfrm>
          <a:prstGeom prst="straightConnector1">
            <a:avLst/>
          </a:prstGeom>
          <a:ln>
            <a:solidFill>
              <a:srgbClr val="3FDFCE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4724400" y="3967163"/>
            <a:ext cx="1524000" cy="509587"/>
          </a:xfrm>
          <a:prstGeom prst="rect">
            <a:avLst/>
          </a:prstGeom>
        </p:spPr>
      </p:pic>
      <p:sp>
        <p:nvSpPr>
          <p:cNvPr id="62" name="Shape 93"/>
          <p:cNvSpPr/>
          <p:nvPr/>
        </p:nvSpPr>
        <p:spPr>
          <a:xfrm>
            <a:off x="0" y="1508415"/>
            <a:ext cx="4572000" cy="37753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square" lIns="65022" tIns="65022" rIns="65022" bIns="65022">
            <a:spAutoFit/>
          </a:bodyPr>
          <a:lstStyle/>
          <a:p>
            <a:pPr lvl="0" algn="ctr">
              <a:defRPr sz="1800"/>
            </a:pPr>
            <a:r>
              <a:rPr lang="en-US" sz="1600" b="1" dirty="0" err="1" smtClean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Côté</a:t>
            </a:r>
            <a:r>
              <a:rPr lang="en-US" sz="1600" b="1" dirty="0" smtClean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 application</a:t>
            </a:r>
            <a:endParaRPr lang="fr-FR" sz="1600" b="1" dirty="0" smtClean="0">
              <a:solidFill>
                <a:srgbClr val="3FDFCE"/>
              </a:solidFill>
              <a:latin typeface="Montserrat" charset="0"/>
              <a:ea typeface="Montserrat" charset="0"/>
              <a:cs typeface="Montserrat" charset="0"/>
              <a:sym typeface="Century Gothic"/>
            </a:endParaRPr>
          </a:p>
        </p:txBody>
      </p:sp>
      <p:cxnSp>
        <p:nvCxnSpPr>
          <p:cNvPr id="63" name="Connecteur droit 50"/>
          <p:cNvCxnSpPr>
            <a:stCxn id="4" idx="2"/>
          </p:cNvCxnSpPr>
          <p:nvPr/>
        </p:nvCxnSpPr>
        <p:spPr>
          <a:xfrm flipV="1">
            <a:off x="4570708" y="1657350"/>
            <a:ext cx="1292" cy="3505200"/>
          </a:xfrm>
          <a:prstGeom prst="line">
            <a:avLst/>
          </a:prstGeom>
          <a:ln w="12700" cmpd="sng">
            <a:solidFill>
              <a:srgbClr val="3FDFCE"/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Shape 93"/>
          <p:cNvSpPr/>
          <p:nvPr/>
        </p:nvSpPr>
        <p:spPr>
          <a:xfrm>
            <a:off x="4572000" y="1508415"/>
            <a:ext cx="4572000" cy="37753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square" lIns="65022" tIns="65022" rIns="65022" bIns="65022">
            <a:spAutoFit/>
          </a:bodyPr>
          <a:lstStyle/>
          <a:p>
            <a:pPr lvl="0" algn="ctr">
              <a:defRPr sz="1800"/>
            </a:pPr>
            <a:r>
              <a:rPr lang="en-US" sz="1600" b="1" dirty="0" err="1" smtClean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Côté</a:t>
            </a:r>
            <a:r>
              <a:rPr lang="en-US" sz="1600" b="1" dirty="0" smtClean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 </a:t>
            </a:r>
            <a:r>
              <a:rPr lang="en-US" sz="1600" b="1" dirty="0" err="1" smtClean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serveur</a:t>
            </a:r>
            <a:endParaRPr lang="fr-FR" sz="1600" b="1" dirty="0" smtClean="0">
              <a:solidFill>
                <a:srgbClr val="3FDFCE"/>
              </a:solidFill>
              <a:latin typeface="Montserrat" charset="0"/>
              <a:ea typeface="Montserrat" charset="0"/>
              <a:cs typeface="Montserrat" charset="0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81030105"/>
      </p:ext>
    </p:extLst>
  </p:cSld>
  <p:clrMapOvr>
    <a:masterClrMapping/>
  </p:clrMapOvr>
  <p:transition spd="med" advTm="12000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-19050"/>
            <a:ext cx="9130472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2584" y="-17720"/>
            <a:ext cx="9146584" cy="5148000"/>
          </a:xfrm>
          <a:prstGeom prst="rect">
            <a:avLst/>
          </a:prstGeom>
          <a:solidFill>
            <a:schemeClr val="tx1">
              <a:alpha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0" y="509885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ILS NOUS FONT CONFIANCE</a:t>
            </a:r>
            <a:endParaRPr lang="fr-FR" sz="24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75796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</a:rPr>
              <a:t>GOV</a:t>
            </a:r>
            <a:endParaRPr lang="fr-FR" sz="1600" b="1">
              <a:solidFill>
                <a:srgbClr val="3FDFC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2" b="34060"/>
          <a:stretch/>
        </p:blipFill>
        <p:spPr>
          <a:xfrm>
            <a:off x="152400" y="4577024"/>
            <a:ext cx="683742" cy="450846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9D1C5-3634-45F3-8196-0384283E44D0}" type="slidenum">
              <a:rPr lang="en-US" smtClean="0">
                <a:solidFill>
                  <a:srgbClr val="3FDFCE"/>
                </a:solidFill>
              </a:rPr>
              <a:pPr/>
              <a:t>22</a:t>
            </a:fld>
            <a:endParaRPr lang="en-US">
              <a:solidFill>
                <a:srgbClr val="3FDFCE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210372" y="1120978"/>
            <a:ext cx="1234044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 13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749683" y="1120978"/>
            <a:ext cx="1234800" cy="762000"/>
          </a:xfrm>
          <a:prstGeom prst="rect">
            <a:avLst/>
          </a:prstGeom>
          <a:ln>
            <a:noFill/>
          </a:ln>
        </p:spPr>
      </p:pic>
      <p:pic>
        <p:nvPicPr>
          <p:cNvPr id="13" name="Image 12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3337200" y="1123950"/>
            <a:ext cx="1234800" cy="759600"/>
          </a:xfrm>
          <a:prstGeom prst="rect">
            <a:avLst/>
          </a:prstGeom>
          <a:ln>
            <a:noFill/>
          </a:ln>
        </p:spPr>
      </p:pic>
      <p:pic>
        <p:nvPicPr>
          <p:cNvPr id="26" name="Image 25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209616" y="2499639"/>
            <a:ext cx="1234800" cy="759600"/>
          </a:xfrm>
          <a:prstGeom prst="rect">
            <a:avLst/>
          </a:prstGeom>
          <a:ln>
            <a:noFill/>
          </a:ln>
        </p:spPr>
      </p:pic>
      <p:pic>
        <p:nvPicPr>
          <p:cNvPr id="28" name="Image 27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752600" y="2495550"/>
            <a:ext cx="1234800" cy="759600"/>
          </a:xfrm>
          <a:prstGeom prst="rect">
            <a:avLst/>
          </a:prstGeom>
          <a:ln>
            <a:noFill/>
          </a:ln>
        </p:spPr>
      </p:pic>
      <p:pic>
        <p:nvPicPr>
          <p:cNvPr id="27" name="Image 26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3333140" y="2495550"/>
            <a:ext cx="1190143" cy="718865"/>
          </a:xfrm>
          <a:prstGeom prst="rect">
            <a:avLst/>
          </a:prstGeom>
          <a:ln>
            <a:noFill/>
          </a:ln>
        </p:spPr>
      </p:pic>
      <p:cxnSp>
        <p:nvCxnSpPr>
          <p:cNvPr id="51" name="Connecteur droit 50"/>
          <p:cNvCxnSpPr/>
          <p:nvPr/>
        </p:nvCxnSpPr>
        <p:spPr>
          <a:xfrm flipV="1">
            <a:off x="209616" y="2114550"/>
            <a:ext cx="8781984" cy="27046"/>
          </a:xfrm>
          <a:prstGeom prst="line">
            <a:avLst/>
          </a:prstGeom>
          <a:ln w="12700" cmpd="sng">
            <a:solidFill>
              <a:srgbClr val="3FDFCE"/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 11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3179" t="-294" r="4315" b="39175"/>
          <a:stretch/>
        </p:blipFill>
        <p:spPr>
          <a:xfrm>
            <a:off x="4844175" y="1108038"/>
            <a:ext cx="1251825" cy="77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33430158"/>
      </p:ext>
    </p:extLst>
  </p:cSld>
  <p:clrMapOvr>
    <a:masterClrMapping/>
  </p:clrMapOvr>
  <p:transition spd="med" advTm="1000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-19050"/>
            <a:ext cx="9130472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2584" y="-17720"/>
            <a:ext cx="9146584" cy="5148000"/>
          </a:xfrm>
          <a:prstGeom prst="rect">
            <a:avLst/>
          </a:prstGeom>
          <a:solidFill>
            <a:schemeClr val="tx1">
              <a:alpha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0" y="509885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ILS NOUS FONT CONFIANCE</a:t>
            </a:r>
            <a:endParaRPr lang="fr-FR" sz="24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75796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</a:rPr>
              <a:t>GOV</a:t>
            </a:r>
            <a:endParaRPr lang="fr-FR" sz="1600" b="1">
              <a:solidFill>
                <a:srgbClr val="3FDFC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2" b="34060"/>
          <a:stretch/>
        </p:blipFill>
        <p:spPr>
          <a:xfrm>
            <a:off x="152400" y="4577024"/>
            <a:ext cx="683742" cy="450846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9D1C5-3634-45F3-8196-0384283E44D0}" type="slidenum">
              <a:rPr lang="en-US" smtClean="0">
                <a:solidFill>
                  <a:srgbClr val="3FDFCE"/>
                </a:solidFill>
              </a:rPr>
              <a:pPr/>
              <a:t>23</a:t>
            </a:fld>
            <a:endParaRPr lang="en-US">
              <a:solidFill>
                <a:srgbClr val="3FDFCE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210372" y="1120978"/>
            <a:ext cx="1234044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 13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749683" y="1120978"/>
            <a:ext cx="1234800" cy="762000"/>
          </a:xfrm>
          <a:prstGeom prst="rect">
            <a:avLst/>
          </a:prstGeom>
          <a:ln>
            <a:noFill/>
          </a:ln>
        </p:spPr>
      </p:pic>
      <p:pic>
        <p:nvPicPr>
          <p:cNvPr id="13" name="Image 12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3337200" y="1123950"/>
            <a:ext cx="1234800" cy="759600"/>
          </a:xfrm>
          <a:prstGeom prst="rect">
            <a:avLst/>
          </a:prstGeom>
          <a:ln>
            <a:noFill/>
          </a:ln>
        </p:spPr>
      </p:pic>
      <p:pic>
        <p:nvPicPr>
          <p:cNvPr id="26" name="Image 25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209616" y="2499639"/>
            <a:ext cx="1234800" cy="759600"/>
          </a:xfrm>
          <a:prstGeom prst="rect">
            <a:avLst/>
          </a:prstGeom>
          <a:ln>
            <a:noFill/>
          </a:ln>
        </p:spPr>
      </p:pic>
      <p:pic>
        <p:nvPicPr>
          <p:cNvPr id="28" name="Image 27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752600" y="2495550"/>
            <a:ext cx="1234800" cy="759600"/>
          </a:xfrm>
          <a:prstGeom prst="rect">
            <a:avLst/>
          </a:prstGeom>
          <a:ln>
            <a:noFill/>
          </a:ln>
        </p:spPr>
      </p:pic>
      <p:pic>
        <p:nvPicPr>
          <p:cNvPr id="27" name="Image 26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3333140" y="2495550"/>
            <a:ext cx="1190143" cy="718865"/>
          </a:xfrm>
          <a:prstGeom prst="rect">
            <a:avLst/>
          </a:prstGeom>
          <a:ln>
            <a:noFill/>
          </a:ln>
        </p:spPr>
      </p:pic>
      <p:pic>
        <p:nvPicPr>
          <p:cNvPr id="48" name="Image 47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4825424" y="2495550"/>
            <a:ext cx="1208016" cy="686680"/>
          </a:xfrm>
          <a:prstGeom prst="rect">
            <a:avLst/>
          </a:prstGeom>
          <a:ln>
            <a:noFill/>
          </a:ln>
        </p:spPr>
      </p:pic>
      <p:cxnSp>
        <p:nvCxnSpPr>
          <p:cNvPr id="51" name="Connecteur droit 50"/>
          <p:cNvCxnSpPr/>
          <p:nvPr/>
        </p:nvCxnSpPr>
        <p:spPr>
          <a:xfrm flipV="1">
            <a:off x="209616" y="2114550"/>
            <a:ext cx="8781984" cy="27046"/>
          </a:xfrm>
          <a:prstGeom prst="line">
            <a:avLst/>
          </a:prstGeom>
          <a:ln w="12700" cmpd="sng">
            <a:solidFill>
              <a:srgbClr val="3FDFCE"/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 11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3179" t="-294" r="4315" b="39175"/>
          <a:stretch/>
        </p:blipFill>
        <p:spPr>
          <a:xfrm>
            <a:off x="4844175" y="1108038"/>
            <a:ext cx="1251825" cy="77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33430158"/>
      </p:ext>
    </p:extLst>
  </p:cSld>
  <p:clrMapOvr>
    <a:masterClrMapping/>
  </p:clrMapOvr>
  <p:transition spd="med" advTm="1000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-19050"/>
            <a:ext cx="9130472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2584" y="-17720"/>
            <a:ext cx="9146584" cy="5148000"/>
          </a:xfrm>
          <a:prstGeom prst="rect">
            <a:avLst/>
          </a:prstGeom>
          <a:solidFill>
            <a:schemeClr val="tx1">
              <a:alpha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0" y="509885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ILS NOUS FONT CONFIANCE</a:t>
            </a:r>
            <a:endParaRPr lang="fr-FR" sz="24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75796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</a:rPr>
              <a:t>GOV</a:t>
            </a:r>
            <a:endParaRPr lang="fr-FR" sz="1600" b="1">
              <a:solidFill>
                <a:srgbClr val="3FDFC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2" b="34060"/>
          <a:stretch/>
        </p:blipFill>
        <p:spPr>
          <a:xfrm>
            <a:off x="152400" y="4577024"/>
            <a:ext cx="683742" cy="450846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9D1C5-3634-45F3-8196-0384283E44D0}" type="slidenum">
              <a:rPr lang="en-US" smtClean="0">
                <a:solidFill>
                  <a:srgbClr val="3FDFCE"/>
                </a:solidFill>
              </a:rPr>
              <a:pPr/>
              <a:t>24</a:t>
            </a:fld>
            <a:endParaRPr lang="en-US">
              <a:solidFill>
                <a:srgbClr val="3FDFCE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210372" y="1120978"/>
            <a:ext cx="1234044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 13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749683" y="1120978"/>
            <a:ext cx="1234800" cy="762000"/>
          </a:xfrm>
          <a:prstGeom prst="rect">
            <a:avLst/>
          </a:prstGeom>
          <a:ln>
            <a:noFill/>
          </a:ln>
        </p:spPr>
      </p:pic>
      <p:pic>
        <p:nvPicPr>
          <p:cNvPr id="13" name="Image 12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3337200" y="1123950"/>
            <a:ext cx="1234800" cy="759600"/>
          </a:xfrm>
          <a:prstGeom prst="rect">
            <a:avLst/>
          </a:prstGeom>
          <a:ln>
            <a:noFill/>
          </a:ln>
        </p:spPr>
      </p:pic>
      <p:pic>
        <p:nvPicPr>
          <p:cNvPr id="26" name="Image 25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209616" y="2499639"/>
            <a:ext cx="1234800" cy="759600"/>
          </a:xfrm>
          <a:prstGeom prst="rect">
            <a:avLst/>
          </a:prstGeom>
          <a:ln>
            <a:noFill/>
          </a:ln>
        </p:spPr>
      </p:pic>
      <p:pic>
        <p:nvPicPr>
          <p:cNvPr id="28" name="Image 27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752600" y="2495550"/>
            <a:ext cx="1234800" cy="759600"/>
          </a:xfrm>
          <a:prstGeom prst="rect">
            <a:avLst/>
          </a:prstGeom>
          <a:ln>
            <a:noFill/>
          </a:ln>
        </p:spPr>
      </p:pic>
      <p:pic>
        <p:nvPicPr>
          <p:cNvPr id="27" name="Image 26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3333140" y="2495550"/>
            <a:ext cx="1190143" cy="718865"/>
          </a:xfrm>
          <a:prstGeom prst="rect">
            <a:avLst/>
          </a:prstGeom>
          <a:ln>
            <a:noFill/>
          </a:ln>
        </p:spPr>
      </p:pic>
      <p:pic>
        <p:nvPicPr>
          <p:cNvPr id="48" name="Image 47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4825424" y="2495550"/>
            <a:ext cx="1208016" cy="686680"/>
          </a:xfrm>
          <a:prstGeom prst="rect">
            <a:avLst/>
          </a:prstGeom>
          <a:ln>
            <a:noFill/>
          </a:ln>
        </p:spPr>
      </p:pic>
      <p:cxnSp>
        <p:nvCxnSpPr>
          <p:cNvPr id="51" name="Connecteur droit 50"/>
          <p:cNvCxnSpPr/>
          <p:nvPr/>
        </p:nvCxnSpPr>
        <p:spPr>
          <a:xfrm flipV="1">
            <a:off x="209616" y="2114550"/>
            <a:ext cx="8781984" cy="27046"/>
          </a:xfrm>
          <a:prstGeom prst="line">
            <a:avLst/>
          </a:prstGeom>
          <a:ln w="12700" cmpd="sng">
            <a:solidFill>
              <a:srgbClr val="3FDFCE"/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09000" y="2495550"/>
            <a:ext cx="1234800" cy="673527"/>
          </a:xfrm>
          <a:prstGeom prst="rect">
            <a:avLst/>
          </a:prstGeom>
        </p:spPr>
      </p:pic>
      <p:pic>
        <p:nvPicPr>
          <p:cNvPr id="24" name="Imag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3179" t="-294" r="4315" b="39175"/>
          <a:stretch/>
        </p:blipFill>
        <p:spPr>
          <a:xfrm>
            <a:off x="4844175" y="1108038"/>
            <a:ext cx="1251825" cy="77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33430158"/>
      </p:ext>
    </p:extLst>
  </p:cSld>
  <p:clrMapOvr>
    <a:masterClrMapping/>
  </p:clrMapOvr>
  <p:transition spd="med" advTm="1000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-19050"/>
            <a:ext cx="9130472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2584" y="-17720"/>
            <a:ext cx="9146584" cy="5148000"/>
          </a:xfrm>
          <a:prstGeom prst="rect">
            <a:avLst/>
          </a:prstGeom>
          <a:solidFill>
            <a:schemeClr val="tx1">
              <a:alpha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0" y="509885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ILS NOUS FONT CONFIANCE</a:t>
            </a:r>
            <a:endParaRPr lang="fr-FR" sz="24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75796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</a:rPr>
              <a:t>GOV</a:t>
            </a:r>
            <a:endParaRPr lang="fr-FR" sz="1600" b="1">
              <a:solidFill>
                <a:srgbClr val="3FDFC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2" b="34060"/>
          <a:stretch/>
        </p:blipFill>
        <p:spPr>
          <a:xfrm>
            <a:off x="152400" y="4577024"/>
            <a:ext cx="683742" cy="450846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9D1C5-3634-45F3-8196-0384283E44D0}" type="slidenum">
              <a:rPr lang="en-US" smtClean="0">
                <a:solidFill>
                  <a:srgbClr val="3FDFCE"/>
                </a:solidFill>
              </a:rPr>
              <a:pPr/>
              <a:t>25</a:t>
            </a:fld>
            <a:endParaRPr lang="en-US">
              <a:solidFill>
                <a:srgbClr val="3FDFCE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210372" y="1120978"/>
            <a:ext cx="1234044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 13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749683" y="1120978"/>
            <a:ext cx="1234800" cy="762000"/>
          </a:xfrm>
          <a:prstGeom prst="rect">
            <a:avLst/>
          </a:prstGeom>
          <a:ln>
            <a:noFill/>
          </a:ln>
        </p:spPr>
      </p:pic>
      <p:pic>
        <p:nvPicPr>
          <p:cNvPr id="13" name="Image 12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3337200" y="1123950"/>
            <a:ext cx="1234800" cy="759600"/>
          </a:xfrm>
          <a:prstGeom prst="rect">
            <a:avLst/>
          </a:prstGeom>
          <a:ln>
            <a:noFill/>
          </a:ln>
        </p:spPr>
      </p:pic>
      <p:pic>
        <p:nvPicPr>
          <p:cNvPr id="26" name="Image 25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209616" y="2499639"/>
            <a:ext cx="1234800" cy="759600"/>
          </a:xfrm>
          <a:prstGeom prst="rect">
            <a:avLst/>
          </a:prstGeom>
          <a:ln>
            <a:noFill/>
          </a:ln>
        </p:spPr>
      </p:pic>
      <p:pic>
        <p:nvPicPr>
          <p:cNvPr id="28" name="Image 27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752600" y="2495550"/>
            <a:ext cx="1234800" cy="759600"/>
          </a:xfrm>
          <a:prstGeom prst="rect">
            <a:avLst/>
          </a:prstGeom>
          <a:ln>
            <a:noFill/>
          </a:ln>
        </p:spPr>
      </p:pic>
      <p:pic>
        <p:nvPicPr>
          <p:cNvPr id="27" name="Image 26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3333140" y="2495550"/>
            <a:ext cx="1190143" cy="718865"/>
          </a:xfrm>
          <a:prstGeom prst="rect">
            <a:avLst/>
          </a:prstGeom>
          <a:ln>
            <a:noFill/>
          </a:ln>
        </p:spPr>
      </p:pic>
      <p:pic>
        <p:nvPicPr>
          <p:cNvPr id="48" name="Image 47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4825424" y="2495550"/>
            <a:ext cx="1208016" cy="686680"/>
          </a:xfrm>
          <a:prstGeom prst="rect">
            <a:avLst/>
          </a:prstGeom>
          <a:ln>
            <a:noFill/>
          </a:ln>
        </p:spPr>
      </p:pic>
      <p:cxnSp>
        <p:nvCxnSpPr>
          <p:cNvPr id="51" name="Connecteur droit 50"/>
          <p:cNvCxnSpPr/>
          <p:nvPr/>
        </p:nvCxnSpPr>
        <p:spPr>
          <a:xfrm flipV="1">
            <a:off x="209616" y="2114550"/>
            <a:ext cx="8781984" cy="27046"/>
          </a:xfrm>
          <a:prstGeom prst="line">
            <a:avLst/>
          </a:prstGeom>
          <a:ln w="12700" cmpd="sng">
            <a:solidFill>
              <a:srgbClr val="3FDFCE"/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09000" y="2495550"/>
            <a:ext cx="1234800" cy="673527"/>
          </a:xfrm>
          <a:prstGeom prst="rect">
            <a:avLst/>
          </a:prstGeom>
        </p:spPr>
      </p:pic>
      <p:pic>
        <p:nvPicPr>
          <p:cNvPr id="24" name="Imag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3179" t="-294" r="4315" b="39175"/>
          <a:stretch/>
        </p:blipFill>
        <p:spPr>
          <a:xfrm>
            <a:off x="4844175" y="1108038"/>
            <a:ext cx="1251825" cy="77494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67179" y="2495550"/>
            <a:ext cx="1224421" cy="63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33430158"/>
      </p:ext>
    </p:extLst>
  </p:cSld>
  <p:clrMapOvr>
    <a:masterClrMapping/>
  </p:clrMapOvr>
  <p:transition spd="med" advTm="1000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-19050"/>
            <a:ext cx="9130472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2584" y="-17720"/>
            <a:ext cx="9146584" cy="5148000"/>
          </a:xfrm>
          <a:prstGeom prst="rect">
            <a:avLst/>
          </a:prstGeom>
          <a:solidFill>
            <a:schemeClr val="tx1">
              <a:alpha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0" y="509885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ILS NOUS FONT CONFIANCE</a:t>
            </a:r>
            <a:endParaRPr lang="fr-FR" sz="24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75796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</a:rPr>
              <a:t>GOV</a:t>
            </a:r>
            <a:endParaRPr lang="fr-FR" sz="1600" b="1">
              <a:solidFill>
                <a:srgbClr val="3FDFC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2" b="34060"/>
          <a:stretch/>
        </p:blipFill>
        <p:spPr>
          <a:xfrm>
            <a:off x="152400" y="4577024"/>
            <a:ext cx="683742" cy="450846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9D1C5-3634-45F3-8196-0384283E44D0}" type="slidenum">
              <a:rPr lang="en-US" smtClean="0">
                <a:solidFill>
                  <a:srgbClr val="3FDFCE"/>
                </a:solidFill>
              </a:rPr>
              <a:pPr/>
              <a:t>26</a:t>
            </a:fld>
            <a:endParaRPr lang="en-US">
              <a:solidFill>
                <a:srgbClr val="3FDFCE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210372" y="1120978"/>
            <a:ext cx="1234044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 13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749683" y="1120978"/>
            <a:ext cx="1234800" cy="762000"/>
          </a:xfrm>
          <a:prstGeom prst="rect">
            <a:avLst/>
          </a:prstGeom>
          <a:ln>
            <a:noFill/>
          </a:ln>
        </p:spPr>
      </p:pic>
      <p:pic>
        <p:nvPicPr>
          <p:cNvPr id="13" name="Image 12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3337200" y="1123950"/>
            <a:ext cx="1234800" cy="759600"/>
          </a:xfrm>
          <a:prstGeom prst="rect">
            <a:avLst/>
          </a:prstGeom>
          <a:ln>
            <a:noFill/>
          </a:ln>
        </p:spPr>
      </p:pic>
      <p:pic>
        <p:nvPicPr>
          <p:cNvPr id="26" name="Image 25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209616" y="2499639"/>
            <a:ext cx="1234800" cy="759600"/>
          </a:xfrm>
          <a:prstGeom prst="rect">
            <a:avLst/>
          </a:prstGeom>
          <a:ln>
            <a:noFill/>
          </a:ln>
        </p:spPr>
      </p:pic>
      <p:pic>
        <p:nvPicPr>
          <p:cNvPr id="28" name="Image 27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752600" y="2495550"/>
            <a:ext cx="1234800" cy="759600"/>
          </a:xfrm>
          <a:prstGeom prst="rect">
            <a:avLst/>
          </a:prstGeom>
          <a:ln>
            <a:noFill/>
          </a:ln>
        </p:spPr>
      </p:pic>
      <p:pic>
        <p:nvPicPr>
          <p:cNvPr id="27" name="Image 26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3333140" y="2495550"/>
            <a:ext cx="1190143" cy="718865"/>
          </a:xfrm>
          <a:prstGeom prst="rect">
            <a:avLst/>
          </a:prstGeom>
          <a:ln>
            <a:noFill/>
          </a:ln>
        </p:spPr>
      </p:pic>
      <p:pic>
        <p:nvPicPr>
          <p:cNvPr id="48" name="Image 47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4825424" y="2495550"/>
            <a:ext cx="1208016" cy="686680"/>
          </a:xfrm>
          <a:prstGeom prst="rect">
            <a:avLst/>
          </a:prstGeom>
          <a:ln>
            <a:noFill/>
          </a:ln>
        </p:spPr>
      </p:pic>
      <p:cxnSp>
        <p:nvCxnSpPr>
          <p:cNvPr id="51" name="Connecteur droit 50"/>
          <p:cNvCxnSpPr/>
          <p:nvPr/>
        </p:nvCxnSpPr>
        <p:spPr>
          <a:xfrm flipV="1">
            <a:off x="209616" y="2114550"/>
            <a:ext cx="8781984" cy="27046"/>
          </a:xfrm>
          <a:prstGeom prst="line">
            <a:avLst/>
          </a:prstGeom>
          <a:ln w="12700" cmpd="sng">
            <a:solidFill>
              <a:srgbClr val="3FDFCE"/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09000" y="2495550"/>
            <a:ext cx="1234800" cy="67352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67179" y="2495550"/>
            <a:ext cx="1224421" cy="632454"/>
          </a:xfrm>
          <a:prstGeom prst="rect">
            <a:avLst/>
          </a:prstGeom>
        </p:spPr>
      </p:pic>
      <p:pic>
        <p:nvPicPr>
          <p:cNvPr id="24" name="Image 11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3179" t="-294" r="4315" b="39175"/>
          <a:stretch/>
        </p:blipFill>
        <p:spPr>
          <a:xfrm>
            <a:off x="4844175" y="1108038"/>
            <a:ext cx="1251825" cy="77494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38600" y="3467771"/>
            <a:ext cx="1238269" cy="62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33430158"/>
      </p:ext>
    </p:extLst>
  </p:cSld>
  <p:clrMapOvr>
    <a:masterClrMapping/>
  </p:clrMapOvr>
  <p:transition spd="med" advTm="1000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-19050"/>
            <a:ext cx="9130472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2584" y="-17720"/>
            <a:ext cx="9146584" cy="5148000"/>
          </a:xfrm>
          <a:prstGeom prst="rect">
            <a:avLst/>
          </a:prstGeom>
          <a:solidFill>
            <a:schemeClr val="tx1">
              <a:alpha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0" y="509885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ILS NOUS FONT CONFIANCE</a:t>
            </a:r>
            <a:endParaRPr lang="fr-FR" sz="24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75796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</a:rPr>
              <a:t>GOV</a:t>
            </a:r>
            <a:endParaRPr lang="fr-FR" sz="1600" b="1">
              <a:solidFill>
                <a:srgbClr val="3FDFC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2" b="34060"/>
          <a:stretch/>
        </p:blipFill>
        <p:spPr>
          <a:xfrm>
            <a:off x="152400" y="4577024"/>
            <a:ext cx="683742" cy="450846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9D1C5-3634-45F3-8196-0384283E44D0}" type="slidenum">
              <a:rPr lang="en-US" smtClean="0">
                <a:solidFill>
                  <a:srgbClr val="3FDFCE"/>
                </a:solidFill>
              </a:rPr>
              <a:pPr/>
              <a:t>27</a:t>
            </a:fld>
            <a:endParaRPr lang="en-US">
              <a:solidFill>
                <a:srgbClr val="3FDFCE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210372" y="1120978"/>
            <a:ext cx="1234044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 13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749683" y="1120978"/>
            <a:ext cx="1234800" cy="762000"/>
          </a:xfrm>
          <a:prstGeom prst="rect">
            <a:avLst/>
          </a:prstGeom>
          <a:ln>
            <a:noFill/>
          </a:ln>
        </p:spPr>
      </p:pic>
      <p:pic>
        <p:nvPicPr>
          <p:cNvPr id="13" name="Image 12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3337200" y="1123950"/>
            <a:ext cx="1234800" cy="759600"/>
          </a:xfrm>
          <a:prstGeom prst="rect">
            <a:avLst/>
          </a:prstGeom>
          <a:ln>
            <a:noFill/>
          </a:ln>
        </p:spPr>
      </p:pic>
      <p:pic>
        <p:nvPicPr>
          <p:cNvPr id="26" name="Image 25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209616" y="2499639"/>
            <a:ext cx="1234800" cy="759600"/>
          </a:xfrm>
          <a:prstGeom prst="rect">
            <a:avLst/>
          </a:prstGeom>
          <a:ln>
            <a:noFill/>
          </a:ln>
        </p:spPr>
      </p:pic>
      <p:pic>
        <p:nvPicPr>
          <p:cNvPr id="28" name="Image 27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752600" y="2495550"/>
            <a:ext cx="1234800" cy="759600"/>
          </a:xfrm>
          <a:prstGeom prst="rect">
            <a:avLst/>
          </a:prstGeom>
          <a:ln>
            <a:noFill/>
          </a:ln>
        </p:spPr>
      </p:pic>
      <p:pic>
        <p:nvPicPr>
          <p:cNvPr id="27" name="Image 26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3333140" y="2495550"/>
            <a:ext cx="1190143" cy="718865"/>
          </a:xfrm>
          <a:prstGeom prst="rect">
            <a:avLst/>
          </a:prstGeom>
          <a:ln>
            <a:noFill/>
          </a:ln>
        </p:spPr>
      </p:pic>
      <p:pic>
        <p:nvPicPr>
          <p:cNvPr id="48" name="Image 47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4825424" y="2495550"/>
            <a:ext cx="1208016" cy="686680"/>
          </a:xfrm>
          <a:prstGeom prst="rect">
            <a:avLst/>
          </a:prstGeom>
          <a:ln>
            <a:noFill/>
          </a:ln>
        </p:spPr>
      </p:pic>
      <p:cxnSp>
        <p:nvCxnSpPr>
          <p:cNvPr id="51" name="Connecteur droit 50"/>
          <p:cNvCxnSpPr/>
          <p:nvPr/>
        </p:nvCxnSpPr>
        <p:spPr>
          <a:xfrm flipV="1">
            <a:off x="209616" y="2114550"/>
            <a:ext cx="8781984" cy="27046"/>
          </a:xfrm>
          <a:prstGeom prst="line">
            <a:avLst/>
          </a:prstGeom>
          <a:ln w="12700" cmpd="sng">
            <a:solidFill>
              <a:srgbClr val="3FDFCE"/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09000" y="2495550"/>
            <a:ext cx="1234800" cy="67352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8600" y="3467771"/>
            <a:ext cx="1238269" cy="62797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67179" y="2495550"/>
            <a:ext cx="1224421" cy="632454"/>
          </a:xfrm>
          <a:prstGeom prst="rect">
            <a:avLst/>
          </a:prstGeom>
        </p:spPr>
      </p:pic>
      <p:pic>
        <p:nvPicPr>
          <p:cNvPr id="23" name="Image 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51515" y="1120978"/>
            <a:ext cx="1420885" cy="749996"/>
          </a:xfrm>
          <a:prstGeom prst="rect">
            <a:avLst/>
          </a:prstGeom>
        </p:spPr>
      </p:pic>
      <p:pic>
        <p:nvPicPr>
          <p:cNvPr id="24" name="Image 11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3179" t="-294" r="4315" b="39175"/>
          <a:stretch/>
        </p:blipFill>
        <p:spPr>
          <a:xfrm>
            <a:off x="4844175" y="1108038"/>
            <a:ext cx="1251825" cy="77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33430158"/>
      </p:ext>
    </p:extLst>
  </p:cSld>
  <p:clrMapOvr>
    <a:masterClrMapping/>
  </p:clrMapOvr>
  <p:transition spd="med" advTm="1000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73" b="18216"/>
          <a:stretch/>
        </p:blipFill>
        <p:spPr>
          <a:xfrm>
            <a:off x="0" y="0"/>
            <a:ext cx="9144000" cy="514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2584" y="1"/>
            <a:ext cx="9146584" cy="5143499"/>
          </a:xfrm>
          <a:prstGeom prst="rect">
            <a:avLst/>
          </a:prstGeom>
          <a:solidFill>
            <a:schemeClr val="tx1">
              <a:alpha val="7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0" y="373418"/>
            <a:ext cx="91440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sz="22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LES CITOYENS ONT UN VÉRITABLE BESOIN D’EXPRESSION…</a:t>
            </a:r>
          </a:p>
          <a:p>
            <a:pPr lvl="0" algn="ctr"/>
            <a:endParaRPr lang="fr-FR" sz="24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2" b="34060"/>
          <a:stretch/>
        </p:blipFill>
        <p:spPr>
          <a:xfrm>
            <a:off x="152400" y="4577024"/>
            <a:ext cx="683742" cy="450846"/>
          </a:xfrm>
          <a:prstGeom prst="rect">
            <a:avLst/>
          </a:prstGeom>
        </p:spPr>
      </p:pic>
      <p:sp>
        <p:nvSpPr>
          <p:cNvPr id="33" name="Shape 127"/>
          <p:cNvSpPr/>
          <p:nvPr/>
        </p:nvSpPr>
        <p:spPr>
          <a:xfrm>
            <a:off x="1075047" y="2787761"/>
            <a:ext cx="1264637" cy="592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65022" tIns="65022" rIns="65022" bIns="65022" anchor="ctr">
            <a:spAutoFit/>
          </a:bodyPr>
          <a:lstStyle/>
          <a:p>
            <a:pPr lvl="0" algn="ctr" defTabSz="914400">
              <a:defRPr sz="1800"/>
            </a:pPr>
            <a:r>
              <a:rPr lang="fr-FR" sz="10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  <a:sym typeface="Century Gothic"/>
              </a:rPr>
              <a:t>Les instituts de</a:t>
            </a:r>
            <a:br>
              <a:rPr lang="fr-FR" sz="10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  <a:sym typeface="Century Gothic"/>
              </a:rPr>
            </a:br>
            <a:r>
              <a:rPr lang="fr-FR" sz="10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  <a:sym typeface="Century Gothic"/>
              </a:rPr>
              <a:t>sondages ne vous</a:t>
            </a:r>
            <a:br>
              <a:rPr lang="fr-FR" sz="10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  <a:sym typeface="Century Gothic"/>
              </a:rPr>
            </a:br>
            <a:r>
              <a:rPr lang="fr-FR" sz="10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  <a:sym typeface="Century Gothic"/>
              </a:rPr>
              <a:t>appellent jamais ?</a:t>
            </a:r>
          </a:p>
        </p:txBody>
      </p:sp>
      <p:sp>
        <p:nvSpPr>
          <p:cNvPr id="34" name="Shape 128"/>
          <p:cNvSpPr/>
          <p:nvPr/>
        </p:nvSpPr>
        <p:spPr>
          <a:xfrm>
            <a:off x="3276600" y="2787761"/>
            <a:ext cx="2441148" cy="592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square" lIns="65022" tIns="65022" rIns="65022" bIns="65022" anchor="ctr">
            <a:spAutoFit/>
          </a:bodyPr>
          <a:lstStyle/>
          <a:p>
            <a:pPr lvl="0" algn="ctr" defTabSz="914400">
              <a:defRPr sz="1800"/>
            </a:pPr>
            <a:r>
              <a:rPr lang="fr-FR" sz="100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  <a:sym typeface="Century Gothic"/>
              </a:rPr>
              <a:t>Vous n’avez pas le temps d’aller manifester tous</a:t>
            </a:r>
            <a:br>
              <a:rPr lang="fr-FR" sz="100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  <a:sym typeface="Century Gothic"/>
              </a:rPr>
            </a:br>
            <a:r>
              <a:rPr lang="fr-FR" sz="100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  <a:sym typeface="Century Gothic"/>
              </a:rPr>
              <a:t>les matins ?</a:t>
            </a:r>
          </a:p>
        </p:txBody>
      </p:sp>
      <p:sp>
        <p:nvSpPr>
          <p:cNvPr id="35" name="Shape 129"/>
          <p:cNvSpPr/>
          <p:nvPr/>
        </p:nvSpPr>
        <p:spPr>
          <a:xfrm>
            <a:off x="6553200" y="2787761"/>
            <a:ext cx="1482646" cy="592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65022" tIns="65022" rIns="65022" bIns="65022" anchor="ctr">
            <a:spAutoFit/>
          </a:bodyPr>
          <a:lstStyle/>
          <a:p>
            <a:pPr lvl="0" algn="ctr" defTabSz="914400">
              <a:defRPr sz="1800"/>
            </a:pPr>
            <a:r>
              <a:rPr lang="fr-FR" sz="100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  <a:sym typeface="Century Gothic"/>
              </a:rPr>
              <a:t>On ne vous demande</a:t>
            </a:r>
          </a:p>
          <a:p>
            <a:pPr lvl="0" algn="ctr" defTabSz="914400">
              <a:defRPr sz="1800"/>
            </a:pPr>
            <a:r>
              <a:rPr lang="fr-FR" sz="100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  <a:sym typeface="Century Gothic"/>
              </a:rPr>
              <a:t>votre avis qu’une fois</a:t>
            </a:r>
          </a:p>
          <a:p>
            <a:pPr lvl="0" algn="ctr" defTabSz="914400">
              <a:defRPr sz="1800"/>
            </a:pPr>
            <a:r>
              <a:rPr lang="fr-FR" sz="100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  <a:sym typeface="Century Gothic"/>
              </a:rPr>
              <a:t>tous les 5 ans ? </a:t>
            </a:r>
          </a:p>
        </p:txBody>
      </p:sp>
      <p:pic>
        <p:nvPicPr>
          <p:cNvPr id="36" name="Image 35"/>
          <p:cNvPicPr>
            <a:picLocks noChangeAspect="1"/>
          </p:cNvPicPr>
          <p:nvPr/>
        </p:nvPicPr>
        <p:blipFill>
          <a:blip r:embed="rId5">
            <a:alphaModFix/>
            <a:lum bright="70000" contrast="-70000"/>
            <a:extLst>
              <a:ext uri="{BEBA8EAE-BF5A-486C-A8C5-ECC9F3942E4B}">
                <a14:imgProp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661710" y="1592377"/>
            <a:ext cx="2220732" cy="1276525"/>
          </a:xfrm>
          <a:prstGeom prst="rect">
            <a:avLst/>
          </a:prstGeom>
          <a:effectLst/>
        </p:spPr>
      </p:pic>
      <p:pic>
        <p:nvPicPr>
          <p:cNvPr id="37" name="Image 36"/>
          <p:cNvPicPr>
            <a:picLocks noChangeAspect="1"/>
          </p:cNvPicPr>
          <p:nvPr/>
        </p:nvPicPr>
        <p:blipFill>
          <a:blip r:embed="rId7">
            <a:alphaModFix/>
            <a:lum bright="70000" contrast="-70000"/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3831489" y="1179683"/>
            <a:ext cx="1511453" cy="1519010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8">
            <a:alphaModFix/>
            <a:grayscl/>
            <a:extLst>
              <a:ext uri="{BEBA8EAE-BF5A-486C-A8C5-ECC9F3942E4B}">
                <a14:imgProp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14:imgLayer r:embed="rId9">
                    <a14:imgEffect>
                      <a14:brightnessContrast bright="-23000"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6400800" y="1123950"/>
            <a:ext cx="1700266" cy="1630475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9D1C5-3634-45F3-8196-0384283E44D0}" type="slidenum">
              <a:rPr lang="en-US" smtClean="0">
                <a:solidFill>
                  <a:srgbClr val="3FDFCE"/>
                </a:solidFill>
              </a:rPr>
              <a:pPr/>
              <a:t>3</a:t>
            </a:fld>
            <a:endParaRPr lang="en-US">
              <a:solidFill>
                <a:srgbClr val="3FDF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31847165"/>
      </p:ext>
    </p:extLst>
  </p:cSld>
  <p:clrMapOvr>
    <a:masterClrMapping/>
  </p:clrMapOvr>
  <p:transition spd="med" advTm="8000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73" b="18216"/>
          <a:stretch/>
        </p:blipFill>
        <p:spPr>
          <a:xfrm>
            <a:off x="0" y="0"/>
            <a:ext cx="9144000" cy="514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2584" y="1"/>
            <a:ext cx="9146584" cy="5143499"/>
          </a:xfrm>
          <a:prstGeom prst="rect">
            <a:avLst/>
          </a:prstGeom>
          <a:solidFill>
            <a:schemeClr val="tx1">
              <a:alpha val="7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0" y="373418"/>
            <a:ext cx="91440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sz="22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LES CITOYENS ONT UN VÉRITABLE BESOIN D’EXPRESSION…</a:t>
            </a:r>
          </a:p>
          <a:p>
            <a:pPr lvl="0" algn="ctr"/>
            <a:endParaRPr lang="fr-FR" sz="24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2" b="34060"/>
          <a:stretch/>
        </p:blipFill>
        <p:spPr>
          <a:xfrm>
            <a:off x="152400" y="4577024"/>
            <a:ext cx="683742" cy="450846"/>
          </a:xfrm>
          <a:prstGeom prst="rect">
            <a:avLst/>
          </a:prstGeom>
        </p:spPr>
      </p:pic>
      <p:sp>
        <p:nvSpPr>
          <p:cNvPr id="33" name="Shape 127"/>
          <p:cNvSpPr/>
          <p:nvPr/>
        </p:nvSpPr>
        <p:spPr>
          <a:xfrm>
            <a:off x="1075047" y="2787761"/>
            <a:ext cx="1264637" cy="592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65022" tIns="65022" rIns="65022" bIns="65022" anchor="ctr">
            <a:spAutoFit/>
          </a:bodyPr>
          <a:lstStyle/>
          <a:p>
            <a:pPr lvl="0" algn="ctr" defTabSz="914400">
              <a:defRPr sz="1800"/>
            </a:pPr>
            <a:r>
              <a:rPr lang="fr-FR" sz="10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  <a:sym typeface="Century Gothic"/>
              </a:rPr>
              <a:t>Les instituts de</a:t>
            </a:r>
            <a:br>
              <a:rPr lang="fr-FR" sz="10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  <a:sym typeface="Century Gothic"/>
              </a:rPr>
            </a:br>
            <a:r>
              <a:rPr lang="fr-FR" sz="10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  <a:sym typeface="Century Gothic"/>
              </a:rPr>
              <a:t>sondages ne vous</a:t>
            </a:r>
            <a:br>
              <a:rPr lang="fr-FR" sz="10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  <a:sym typeface="Century Gothic"/>
              </a:rPr>
            </a:br>
            <a:r>
              <a:rPr lang="fr-FR" sz="10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  <a:sym typeface="Century Gothic"/>
              </a:rPr>
              <a:t>appellent jamais ?</a:t>
            </a:r>
          </a:p>
        </p:txBody>
      </p:sp>
      <p:sp>
        <p:nvSpPr>
          <p:cNvPr id="34" name="Shape 128"/>
          <p:cNvSpPr/>
          <p:nvPr/>
        </p:nvSpPr>
        <p:spPr>
          <a:xfrm>
            <a:off x="3276600" y="2787761"/>
            <a:ext cx="2441148" cy="592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square" lIns="65022" tIns="65022" rIns="65022" bIns="65022" anchor="ctr">
            <a:spAutoFit/>
          </a:bodyPr>
          <a:lstStyle/>
          <a:p>
            <a:pPr lvl="0" algn="ctr" defTabSz="914400">
              <a:defRPr sz="1800"/>
            </a:pPr>
            <a:r>
              <a:rPr lang="fr-FR" sz="100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  <a:sym typeface="Century Gothic"/>
              </a:rPr>
              <a:t>Vous n’avez pas le temps d’aller manifester tous</a:t>
            </a:r>
            <a:br>
              <a:rPr lang="fr-FR" sz="100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  <a:sym typeface="Century Gothic"/>
              </a:rPr>
            </a:br>
            <a:r>
              <a:rPr lang="fr-FR" sz="100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  <a:sym typeface="Century Gothic"/>
              </a:rPr>
              <a:t>les matins ?</a:t>
            </a:r>
          </a:p>
        </p:txBody>
      </p:sp>
      <p:sp>
        <p:nvSpPr>
          <p:cNvPr id="35" name="Shape 129"/>
          <p:cNvSpPr/>
          <p:nvPr/>
        </p:nvSpPr>
        <p:spPr>
          <a:xfrm>
            <a:off x="6553200" y="2787761"/>
            <a:ext cx="1482646" cy="592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65022" tIns="65022" rIns="65022" bIns="65022" anchor="ctr">
            <a:spAutoFit/>
          </a:bodyPr>
          <a:lstStyle/>
          <a:p>
            <a:pPr lvl="0" algn="ctr" defTabSz="914400">
              <a:defRPr sz="1800"/>
            </a:pPr>
            <a:r>
              <a:rPr lang="fr-FR" sz="100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  <a:sym typeface="Century Gothic"/>
              </a:rPr>
              <a:t>On ne vous demande</a:t>
            </a:r>
          </a:p>
          <a:p>
            <a:pPr lvl="0" algn="ctr" defTabSz="914400">
              <a:defRPr sz="1800"/>
            </a:pPr>
            <a:r>
              <a:rPr lang="fr-FR" sz="100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  <a:sym typeface="Century Gothic"/>
              </a:rPr>
              <a:t>votre avis qu’une fois</a:t>
            </a:r>
          </a:p>
          <a:p>
            <a:pPr lvl="0" algn="ctr" defTabSz="914400">
              <a:defRPr sz="1800"/>
            </a:pPr>
            <a:r>
              <a:rPr lang="fr-FR" sz="100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  <a:sym typeface="Century Gothic"/>
              </a:rPr>
              <a:t>tous les 5 ans ? </a:t>
            </a:r>
          </a:p>
        </p:txBody>
      </p:sp>
      <p:pic>
        <p:nvPicPr>
          <p:cNvPr id="36" name="Image 35"/>
          <p:cNvPicPr>
            <a:picLocks noChangeAspect="1"/>
          </p:cNvPicPr>
          <p:nvPr/>
        </p:nvPicPr>
        <p:blipFill>
          <a:blip r:embed="rId5">
            <a:alphaModFix/>
            <a:lum bright="70000" contrast="-70000"/>
            <a:extLst>
              <a:ext uri="{BEBA8EAE-BF5A-486C-A8C5-ECC9F3942E4B}">
                <a14:imgProp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661710" y="1592377"/>
            <a:ext cx="2220732" cy="1276525"/>
          </a:xfrm>
          <a:prstGeom prst="rect">
            <a:avLst/>
          </a:prstGeom>
          <a:effectLst/>
        </p:spPr>
      </p:pic>
      <p:pic>
        <p:nvPicPr>
          <p:cNvPr id="37" name="Image 36"/>
          <p:cNvPicPr>
            <a:picLocks noChangeAspect="1"/>
          </p:cNvPicPr>
          <p:nvPr/>
        </p:nvPicPr>
        <p:blipFill>
          <a:blip r:embed="rId7">
            <a:alphaModFix/>
            <a:lum bright="70000" contrast="-70000"/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3831489" y="1179683"/>
            <a:ext cx="1511453" cy="1519010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8">
            <a:alphaModFix/>
            <a:grayscl/>
            <a:extLst>
              <a:ext uri="{BEBA8EAE-BF5A-486C-A8C5-ECC9F3942E4B}">
                <a14:imgProp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14:imgLayer r:embed="rId9">
                    <a14:imgEffect>
                      <a14:brightnessContrast bright="-23000"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6400800" y="1123950"/>
            <a:ext cx="1700266" cy="1630475"/>
          </a:xfrm>
          <a:prstGeom prst="rect">
            <a:avLst/>
          </a:prstGeom>
        </p:spPr>
      </p:pic>
      <p:sp>
        <p:nvSpPr>
          <p:cNvPr id="39" name="Shape 93"/>
          <p:cNvSpPr/>
          <p:nvPr/>
        </p:nvSpPr>
        <p:spPr>
          <a:xfrm>
            <a:off x="3048000" y="3714750"/>
            <a:ext cx="3661126" cy="746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65022" tIns="65022" rIns="65022" bIns="65022">
            <a:spAutoFit/>
          </a:bodyPr>
          <a:lstStyle/>
          <a:p>
            <a:pPr lvl="0" algn="l" defTabSz="914400">
              <a:defRPr sz="1800"/>
            </a:pPr>
            <a:r>
              <a:rPr sz="2000" b="1" dirty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ET </a:t>
            </a:r>
            <a:r>
              <a:rPr sz="2000" b="1" dirty="0" smtClean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POURTANT, VOUS </a:t>
            </a:r>
            <a:r>
              <a:rPr sz="2000" b="1" dirty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AVEZ</a:t>
            </a:r>
            <a:endParaRPr lang="fr-FR" sz="2000" b="1" dirty="0">
              <a:solidFill>
                <a:srgbClr val="3FDFCE"/>
              </a:solidFill>
              <a:latin typeface="Montserrat" charset="0"/>
              <a:ea typeface="Montserrat" charset="0"/>
              <a:cs typeface="Montserrat" charset="0"/>
              <a:sym typeface="Century Gothic"/>
            </a:endParaRPr>
          </a:p>
          <a:p>
            <a:pPr lvl="0" algn="l" defTabSz="914400">
              <a:defRPr sz="1800"/>
            </a:pPr>
            <a:r>
              <a:rPr sz="2000" b="1" dirty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DES</a:t>
            </a:r>
            <a:r>
              <a:rPr lang="fr-FR" sz="2000" b="1" dirty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 </a:t>
            </a:r>
            <a:r>
              <a:rPr sz="2000" b="1" dirty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CHOSES À DIRE </a:t>
            </a:r>
            <a:r>
              <a:rPr lang="fr-FR" sz="2000" b="1" dirty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!</a:t>
            </a:r>
            <a:endParaRPr sz="2000" b="1" dirty="0">
              <a:solidFill>
                <a:srgbClr val="3FDFCE"/>
              </a:solidFill>
              <a:latin typeface="Montserrat" charset="0"/>
              <a:ea typeface="Montserrat" charset="0"/>
              <a:cs typeface="Montserrat" charset="0"/>
              <a:sym typeface="Century Gothic"/>
            </a:endParaRPr>
          </a:p>
        </p:txBody>
      </p:sp>
      <p:pic>
        <p:nvPicPr>
          <p:cNvPr id="41" name="Image 4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 flipH="1">
            <a:off x="1635489" y="3457505"/>
            <a:ext cx="1676400" cy="1628845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9D1C5-3634-45F3-8196-0384283E44D0}" type="slidenum">
              <a:rPr lang="en-US" smtClean="0">
                <a:solidFill>
                  <a:srgbClr val="3FDFCE"/>
                </a:solidFill>
              </a:rPr>
              <a:pPr/>
              <a:t>4</a:t>
            </a:fld>
            <a:endParaRPr lang="en-US">
              <a:solidFill>
                <a:srgbClr val="3FDF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63879400"/>
      </p:ext>
    </p:extLst>
  </p:cSld>
  <p:clrMapOvr>
    <a:masterClrMapping/>
  </p:clrMapOvr>
  <p:transition spd="med" advTm="3000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10674" b="4926"/>
          <a:stretch/>
        </p:blipFill>
        <p:spPr>
          <a:xfrm>
            <a:off x="0" y="0"/>
            <a:ext cx="9144000" cy="514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"/>
            <a:ext cx="9146584" cy="5148000"/>
          </a:xfrm>
          <a:prstGeom prst="rect">
            <a:avLst/>
          </a:prstGeom>
          <a:solidFill>
            <a:schemeClr val="tx1"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0" y="373418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GOV L’OUTIL DE LA DÉMOCRATIE DIGITALE</a:t>
            </a:r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2" b="34060"/>
          <a:stretch/>
        </p:blipFill>
        <p:spPr>
          <a:xfrm>
            <a:off x="152400" y="4577024"/>
            <a:ext cx="683742" cy="450846"/>
          </a:xfrm>
          <a:prstGeom prst="rect">
            <a:avLst/>
          </a:prstGeom>
        </p:spPr>
      </p:pic>
      <p:sp>
        <p:nvSpPr>
          <p:cNvPr id="33" name="ZoneTexte 32"/>
          <p:cNvSpPr txBox="1"/>
          <p:nvPr/>
        </p:nvSpPr>
        <p:spPr>
          <a:xfrm>
            <a:off x="308124" y="999433"/>
            <a:ext cx="8327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</a:rPr>
              <a:t>Le baromètre 2.0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08124" y="1238177"/>
            <a:ext cx="83272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 sz="1800"/>
            </a:pPr>
            <a:r>
              <a:rPr lang="fr-FR" sz="10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  <a:sym typeface="Century Gothic"/>
              </a:rPr>
              <a:t>Avec GOV, les citoyens votent, chaque jour, pour tous les hommes et femmes politiques</a:t>
            </a:r>
          </a:p>
          <a:p>
            <a:pPr lvl="0" algn="ctr">
              <a:defRPr sz="1800"/>
            </a:pPr>
            <a:r>
              <a:rPr lang="fr-FR" sz="10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  <a:sym typeface="Century Gothic"/>
              </a:rPr>
              <a:t>du gouvernement et de l’opposition.</a:t>
            </a:r>
          </a:p>
        </p:txBody>
      </p:sp>
      <p:grpSp>
        <p:nvGrpSpPr>
          <p:cNvPr id="35" name="Grouper 34"/>
          <p:cNvGrpSpPr/>
          <p:nvPr/>
        </p:nvGrpSpPr>
        <p:grpSpPr>
          <a:xfrm>
            <a:off x="1660007" y="1809751"/>
            <a:ext cx="1489538" cy="2893276"/>
            <a:chOff x="2294984" y="2350016"/>
            <a:chExt cx="2180833" cy="4236046"/>
          </a:xfrm>
        </p:grpSpPr>
        <p:grpSp>
          <p:nvGrpSpPr>
            <p:cNvPr id="36" name="Grouper 35"/>
            <p:cNvGrpSpPr/>
            <p:nvPr/>
          </p:nvGrpSpPr>
          <p:grpSpPr>
            <a:xfrm>
              <a:off x="2294984" y="2350016"/>
              <a:ext cx="2180833" cy="4236046"/>
              <a:chOff x="2294984" y="2350016"/>
              <a:chExt cx="2180833" cy="4236046"/>
            </a:xfrm>
          </p:grpSpPr>
          <p:pic>
            <p:nvPicPr>
              <p:cNvPr id="38" name="Image 3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2294984" y="2350016"/>
                <a:ext cx="2180833" cy="4236046"/>
              </a:xfrm>
              <a:prstGeom prst="rect">
                <a:avLst/>
              </a:prstGeom>
            </p:spPr>
          </p:pic>
          <p:grpSp>
            <p:nvGrpSpPr>
              <p:cNvPr id="39" name="Grouper 38"/>
              <p:cNvGrpSpPr/>
              <p:nvPr/>
            </p:nvGrpSpPr>
            <p:grpSpPr>
              <a:xfrm>
                <a:off x="2572145" y="2993973"/>
                <a:ext cx="155860" cy="29752"/>
                <a:chOff x="2892425" y="3289299"/>
                <a:chExt cx="207450" cy="36000"/>
              </a:xfrm>
            </p:grpSpPr>
            <p:sp>
              <p:nvSpPr>
                <p:cNvPr id="43" name="Ellipse 42"/>
                <p:cNvSpPr/>
                <p:nvPr/>
              </p:nvSpPr>
              <p:spPr>
                <a:xfrm flipH="1">
                  <a:off x="2892425" y="3289299"/>
                  <a:ext cx="36000" cy="360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4" name="Ellipse 43"/>
                <p:cNvSpPr/>
                <p:nvPr/>
              </p:nvSpPr>
              <p:spPr>
                <a:xfrm flipH="1">
                  <a:off x="2935288" y="3289299"/>
                  <a:ext cx="36000" cy="360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5" name="Ellipse 44"/>
                <p:cNvSpPr/>
                <p:nvPr/>
              </p:nvSpPr>
              <p:spPr>
                <a:xfrm flipH="1">
                  <a:off x="2978151" y="3289299"/>
                  <a:ext cx="36000" cy="360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6" name="Ellipse 45"/>
                <p:cNvSpPr/>
                <p:nvPr/>
              </p:nvSpPr>
              <p:spPr>
                <a:xfrm flipH="1">
                  <a:off x="3021014" y="3289299"/>
                  <a:ext cx="36000" cy="360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7" name="Ellipse 46"/>
                <p:cNvSpPr/>
                <p:nvPr/>
              </p:nvSpPr>
              <p:spPr>
                <a:xfrm flipH="1">
                  <a:off x="3063875" y="3289299"/>
                  <a:ext cx="36000" cy="360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0" name="Freeform 146"/>
              <p:cNvSpPr>
                <a:spLocks noChangeArrowheads="1"/>
              </p:cNvSpPr>
              <p:nvPr/>
            </p:nvSpPr>
            <p:spPr bwMode="auto">
              <a:xfrm>
                <a:off x="2758972" y="2979131"/>
                <a:ext cx="66902" cy="45719"/>
              </a:xfrm>
              <a:custGeom>
                <a:avLst/>
                <a:gdLst>
                  <a:gd name="T0" fmla="*/ 212 w 425"/>
                  <a:gd name="T1" fmla="*/ 0 h 395"/>
                  <a:gd name="T2" fmla="*/ 212 w 425"/>
                  <a:gd name="T3" fmla="*/ 0 h 395"/>
                  <a:gd name="T4" fmla="*/ 424 w 425"/>
                  <a:gd name="T5" fmla="*/ 91 h 395"/>
                  <a:gd name="T6" fmla="*/ 388 w 425"/>
                  <a:gd name="T7" fmla="*/ 134 h 395"/>
                  <a:gd name="T8" fmla="*/ 212 w 425"/>
                  <a:gd name="T9" fmla="*/ 56 h 395"/>
                  <a:gd name="T10" fmla="*/ 35 w 425"/>
                  <a:gd name="T11" fmla="*/ 134 h 395"/>
                  <a:gd name="T12" fmla="*/ 0 w 425"/>
                  <a:gd name="T13" fmla="*/ 91 h 395"/>
                  <a:gd name="T14" fmla="*/ 212 w 425"/>
                  <a:gd name="T15" fmla="*/ 0 h 395"/>
                  <a:gd name="T16" fmla="*/ 212 w 425"/>
                  <a:gd name="T17" fmla="*/ 141 h 395"/>
                  <a:gd name="T18" fmla="*/ 212 w 425"/>
                  <a:gd name="T19" fmla="*/ 141 h 395"/>
                  <a:gd name="T20" fmla="*/ 332 w 425"/>
                  <a:gd name="T21" fmla="*/ 203 h 395"/>
                  <a:gd name="T22" fmla="*/ 304 w 425"/>
                  <a:gd name="T23" fmla="*/ 246 h 395"/>
                  <a:gd name="T24" fmla="*/ 212 w 425"/>
                  <a:gd name="T25" fmla="*/ 196 h 395"/>
                  <a:gd name="T26" fmla="*/ 120 w 425"/>
                  <a:gd name="T27" fmla="*/ 246 h 395"/>
                  <a:gd name="T28" fmla="*/ 92 w 425"/>
                  <a:gd name="T29" fmla="*/ 203 h 395"/>
                  <a:gd name="T30" fmla="*/ 212 w 425"/>
                  <a:gd name="T31" fmla="*/ 141 h 395"/>
                  <a:gd name="T32" fmla="*/ 212 w 425"/>
                  <a:gd name="T33" fmla="*/ 281 h 395"/>
                  <a:gd name="T34" fmla="*/ 212 w 425"/>
                  <a:gd name="T35" fmla="*/ 281 h 395"/>
                  <a:gd name="T36" fmla="*/ 268 w 425"/>
                  <a:gd name="T37" fmla="*/ 338 h 395"/>
                  <a:gd name="T38" fmla="*/ 212 w 425"/>
                  <a:gd name="T39" fmla="*/ 394 h 395"/>
                  <a:gd name="T40" fmla="*/ 155 w 425"/>
                  <a:gd name="T41" fmla="*/ 338 h 395"/>
                  <a:gd name="T42" fmla="*/ 212 w 425"/>
                  <a:gd name="T43" fmla="*/ 281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25" h="395">
                    <a:moveTo>
                      <a:pt x="212" y="0"/>
                    </a:moveTo>
                    <a:lnTo>
                      <a:pt x="212" y="0"/>
                    </a:lnTo>
                    <a:cubicBezTo>
                      <a:pt x="297" y="0"/>
                      <a:pt x="367" y="35"/>
                      <a:pt x="424" y="91"/>
                    </a:cubicBezTo>
                    <a:cubicBezTo>
                      <a:pt x="388" y="134"/>
                      <a:pt x="388" y="134"/>
                      <a:pt x="388" y="134"/>
                    </a:cubicBezTo>
                    <a:cubicBezTo>
                      <a:pt x="346" y="84"/>
                      <a:pt x="283" y="56"/>
                      <a:pt x="212" y="56"/>
                    </a:cubicBezTo>
                    <a:cubicBezTo>
                      <a:pt x="141" y="56"/>
                      <a:pt x="77" y="84"/>
                      <a:pt x="35" y="134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56" y="35"/>
                      <a:pt x="127" y="0"/>
                      <a:pt x="212" y="0"/>
                    </a:cubicBezTo>
                    <a:close/>
                    <a:moveTo>
                      <a:pt x="212" y="141"/>
                    </a:moveTo>
                    <a:lnTo>
                      <a:pt x="212" y="141"/>
                    </a:lnTo>
                    <a:cubicBezTo>
                      <a:pt x="261" y="141"/>
                      <a:pt x="304" y="168"/>
                      <a:pt x="332" y="203"/>
                    </a:cubicBezTo>
                    <a:cubicBezTo>
                      <a:pt x="304" y="246"/>
                      <a:pt x="304" y="246"/>
                      <a:pt x="304" y="246"/>
                    </a:cubicBezTo>
                    <a:cubicBezTo>
                      <a:pt x="283" y="218"/>
                      <a:pt x="247" y="196"/>
                      <a:pt x="212" y="196"/>
                    </a:cubicBezTo>
                    <a:cubicBezTo>
                      <a:pt x="177" y="196"/>
                      <a:pt x="141" y="218"/>
                      <a:pt x="120" y="246"/>
                    </a:cubicBezTo>
                    <a:cubicBezTo>
                      <a:pt x="92" y="203"/>
                      <a:pt x="92" y="203"/>
                      <a:pt x="92" y="203"/>
                    </a:cubicBezTo>
                    <a:cubicBezTo>
                      <a:pt x="120" y="168"/>
                      <a:pt x="162" y="141"/>
                      <a:pt x="212" y="141"/>
                    </a:cubicBezTo>
                    <a:close/>
                    <a:moveTo>
                      <a:pt x="212" y="281"/>
                    </a:moveTo>
                    <a:lnTo>
                      <a:pt x="212" y="281"/>
                    </a:lnTo>
                    <a:cubicBezTo>
                      <a:pt x="240" y="281"/>
                      <a:pt x="268" y="310"/>
                      <a:pt x="268" y="338"/>
                    </a:cubicBezTo>
                    <a:cubicBezTo>
                      <a:pt x="268" y="366"/>
                      <a:pt x="240" y="394"/>
                      <a:pt x="212" y="394"/>
                    </a:cubicBezTo>
                    <a:cubicBezTo>
                      <a:pt x="184" y="394"/>
                      <a:pt x="155" y="366"/>
                      <a:pt x="155" y="338"/>
                    </a:cubicBezTo>
                    <a:cubicBezTo>
                      <a:pt x="155" y="310"/>
                      <a:pt x="184" y="281"/>
                      <a:pt x="212" y="28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Roboto Light"/>
                  <a:ea typeface="+mn-ea"/>
                  <a:cs typeface="+mn-cs"/>
                </a:endParaRPr>
              </a:p>
            </p:txBody>
          </p:sp>
          <p:sp>
            <p:nvSpPr>
              <p:cNvPr id="41" name="ZoneTexte 40"/>
              <p:cNvSpPr txBox="1"/>
              <p:nvPr/>
            </p:nvSpPr>
            <p:spPr>
              <a:xfrm>
                <a:off x="3167608" y="2881319"/>
                <a:ext cx="455780" cy="2253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4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ontserrat" charset="0"/>
                    <a:ea typeface="Montserrat" charset="0"/>
                    <a:cs typeface="Montserrat" charset="0"/>
                  </a:rPr>
                  <a:t>12:45</a:t>
                </a:r>
              </a:p>
            </p:txBody>
          </p:sp>
          <p:sp>
            <p:nvSpPr>
              <p:cNvPr id="42" name="Freeform 133"/>
              <p:cNvSpPr>
                <a:spLocks noChangeArrowheads="1"/>
              </p:cNvSpPr>
              <p:nvPr/>
            </p:nvSpPr>
            <p:spPr bwMode="auto">
              <a:xfrm>
                <a:off x="4121325" y="2979131"/>
                <a:ext cx="108857" cy="50866"/>
              </a:xfrm>
              <a:custGeom>
                <a:avLst/>
                <a:gdLst>
                  <a:gd name="T0" fmla="*/ 573 w 602"/>
                  <a:gd name="T1" fmla="*/ 198 h 283"/>
                  <a:gd name="T2" fmla="*/ 573 w 602"/>
                  <a:gd name="T3" fmla="*/ 198 h 283"/>
                  <a:gd name="T4" fmla="*/ 573 w 602"/>
                  <a:gd name="T5" fmla="*/ 254 h 283"/>
                  <a:gd name="T6" fmla="*/ 544 w 602"/>
                  <a:gd name="T7" fmla="*/ 282 h 283"/>
                  <a:gd name="T8" fmla="*/ 28 w 602"/>
                  <a:gd name="T9" fmla="*/ 282 h 283"/>
                  <a:gd name="T10" fmla="*/ 0 w 602"/>
                  <a:gd name="T11" fmla="*/ 254 h 283"/>
                  <a:gd name="T12" fmla="*/ 0 w 602"/>
                  <a:gd name="T13" fmla="*/ 28 h 283"/>
                  <a:gd name="T14" fmla="*/ 28 w 602"/>
                  <a:gd name="T15" fmla="*/ 0 h 283"/>
                  <a:gd name="T16" fmla="*/ 544 w 602"/>
                  <a:gd name="T17" fmla="*/ 0 h 283"/>
                  <a:gd name="T18" fmla="*/ 573 w 602"/>
                  <a:gd name="T19" fmla="*/ 28 h 283"/>
                  <a:gd name="T20" fmla="*/ 573 w 602"/>
                  <a:gd name="T21" fmla="*/ 84 h 283"/>
                  <a:gd name="T22" fmla="*/ 601 w 602"/>
                  <a:gd name="T23" fmla="*/ 113 h 283"/>
                  <a:gd name="T24" fmla="*/ 601 w 602"/>
                  <a:gd name="T25" fmla="*/ 169 h 283"/>
                  <a:gd name="T26" fmla="*/ 573 w 602"/>
                  <a:gd name="T27" fmla="*/ 198 h 283"/>
                  <a:gd name="T28" fmla="*/ 516 w 602"/>
                  <a:gd name="T29" fmla="*/ 169 h 283"/>
                  <a:gd name="T30" fmla="*/ 516 w 602"/>
                  <a:gd name="T31" fmla="*/ 169 h 283"/>
                  <a:gd name="T32" fmla="*/ 516 w 602"/>
                  <a:gd name="T33" fmla="*/ 113 h 283"/>
                  <a:gd name="T34" fmla="*/ 516 w 602"/>
                  <a:gd name="T35" fmla="*/ 56 h 283"/>
                  <a:gd name="T36" fmla="*/ 57 w 602"/>
                  <a:gd name="T37" fmla="*/ 56 h 283"/>
                  <a:gd name="T38" fmla="*/ 57 w 602"/>
                  <a:gd name="T39" fmla="*/ 226 h 283"/>
                  <a:gd name="T40" fmla="*/ 516 w 602"/>
                  <a:gd name="T41" fmla="*/ 226 h 283"/>
                  <a:gd name="T42" fmla="*/ 516 w 602"/>
                  <a:gd name="T43" fmla="*/ 169 h 283"/>
                  <a:gd name="T44" fmla="*/ 488 w 602"/>
                  <a:gd name="T45" fmla="*/ 198 h 283"/>
                  <a:gd name="T46" fmla="*/ 488 w 602"/>
                  <a:gd name="T47" fmla="*/ 198 h 283"/>
                  <a:gd name="T48" fmla="*/ 85 w 602"/>
                  <a:gd name="T49" fmla="*/ 198 h 283"/>
                  <a:gd name="T50" fmla="*/ 85 w 602"/>
                  <a:gd name="T51" fmla="*/ 84 h 283"/>
                  <a:gd name="T52" fmla="*/ 488 w 602"/>
                  <a:gd name="T53" fmla="*/ 84 h 283"/>
                  <a:gd name="T54" fmla="*/ 488 w 602"/>
                  <a:gd name="T55" fmla="*/ 198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02" h="283">
                    <a:moveTo>
                      <a:pt x="573" y="198"/>
                    </a:moveTo>
                    <a:lnTo>
                      <a:pt x="573" y="198"/>
                    </a:lnTo>
                    <a:cubicBezTo>
                      <a:pt x="573" y="254"/>
                      <a:pt x="573" y="254"/>
                      <a:pt x="573" y="254"/>
                    </a:cubicBezTo>
                    <a:cubicBezTo>
                      <a:pt x="573" y="275"/>
                      <a:pt x="558" y="282"/>
                      <a:pt x="544" y="282"/>
                    </a:cubicBezTo>
                    <a:cubicBezTo>
                      <a:pt x="28" y="282"/>
                      <a:pt x="28" y="282"/>
                      <a:pt x="28" y="282"/>
                    </a:cubicBezTo>
                    <a:cubicBezTo>
                      <a:pt x="7" y="282"/>
                      <a:pt x="0" y="275"/>
                      <a:pt x="0" y="25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14"/>
                      <a:pt x="7" y="0"/>
                      <a:pt x="28" y="0"/>
                    </a:cubicBezTo>
                    <a:cubicBezTo>
                      <a:pt x="544" y="0"/>
                      <a:pt x="544" y="0"/>
                      <a:pt x="544" y="0"/>
                    </a:cubicBezTo>
                    <a:cubicBezTo>
                      <a:pt x="558" y="0"/>
                      <a:pt x="573" y="14"/>
                      <a:pt x="573" y="28"/>
                    </a:cubicBezTo>
                    <a:cubicBezTo>
                      <a:pt x="573" y="84"/>
                      <a:pt x="573" y="84"/>
                      <a:pt x="573" y="84"/>
                    </a:cubicBezTo>
                    <a:cubicBezTo>
                      <a:pt x="587" y="84"/>
                      <a:pt x="601" y="99"/>
                      <a:pt x="601" y="113"/>
                    </a:cubicBezTo>
                    <a:cubicBezTo>
                      <a:pt x="601" y="169"/>
                      <a:pt x="601" y="169"/>
                      <a:pt x="601" y="169"/>
                    </a:cubicBezTo>
                    <a:cubicBezTo>
                      <a:pt x="601" y="190"/>
                      <a:pt x="587" y="198"/>
                      <a:pt x="573" y="198"/>
                    </a:cubicBezTo>
                    <a:close/>
                    <a:moveTo>
                      <a:pt x="516" y="169"/>
                    </a:moveTo>
                    <a:lnTo>
                      <a:pt x="516" y="169"/>
                    </a:lnTo>
                    <a:cubicBezTo>
                      <a:pt x="516" y="113"/>
                      <a:pt x="516" y="113"/>
                      <a:pt x="516" y="113"/>
                    </a:cubicBezTo>
                    <a:cubicBezTo>
                      <a:pt x="516" y="56"/>
                      <a:pt x="516" y="56"/>
                      <a:pt x="516" y="56"/>
                    </a:cubicBezTo>
                    <a:cubicBezTo>
                      <a:pt x="57" y="56"/>
                      <a:pt x="57" y="56"/>
                      <a:pt x="57" y="56"/>
                    </a:cubicBezTo>
                    <a:cubicBezTo>
                      <a:pt x="57" y="226"/>
                      <a:pt x="57" y="226"/>
                      <a:pt x="57" y="226"/>
                    </a:cubicBezTo>
                    <a:cubicBezTo>
                      <a:pt x="516" y="226"/>
                      <a:pt x="516" y="226"/>
                      <a:pt x="516" y="226"/>
                    </a:cubicBezTo>
                    <a:lnTo>
                      <a:pt x="516" y="169"/>
                    </a:lnTo>
                    <a:close/>
                    <a:moveTo>
                      <a:pt x="488" y="198"/>
                    </a:moveTo>
                    <a:lnTo>
                      <a:pt x="488" y="198"/>
                    </a:lnTo>
                    <a:cubicBezTo>
                      <a:pt x="85" y="198"/>
                      <a:pt x="85" y="198"/>
                      <a:pt x="85" y="198"/>
                    </a:cubicBezTo>
                    <a:cubicBezTo>
                      <a:pt x="85" y="84"/>
                      <a:pt x="85" y="84"/>
                      <a:pt x="85" y="84"/>
                    </a:cubicBezTo>
                    <a:cubicBezTo>
                      <a:pt x="488" y="84"/>
                      <a:pt x="488" y="84"/>
                      <a:pt x="488" y="84"/>
                    </a:cubicBezTo>
                    <a:lnTo>
                      <a:pt x="488" y="198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/>
                  <a:ea typeface="+mn-ea"/>
                  <a:cs typeface="+mn-cs"/>
                </a:endParaRPr>
              </a:p>
            </p:txBody>
          </p:sp>
        </p:grpSp>
        <p:pic>
          <p:nvPicPr>
            <p:cNvPr id="37" name="image10.png"/>
            <p:cNvPicPr/>
            <p:nvPr/>
          </p:nvPicPr>
          <p:blipFill rotWithShape="1">
            <a:blip r:embed="rId6">
              <a:extLst/>
            </a:blip>
            <a:srcRect l="5812" t="7181" r="5466" b="5012"/>
            <a:stretch/>
          </p:blipFill>
          <p:spPr>
            <a:xfrm>
              <a:off x="2532789" y="3065458"/>
              <a:ext cx="1721735" cy="2932732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48" name="Grouper 47"/>
          <p:cNvGrpSpPr/>
          <p:nvPr/>
        </p:nvGrpSpPr>
        <p:grpSpPr>
          <a:xfrm>
            <a:off x="5063662" y="1824691"/>
            <a:ext cx="1489538" cy="2878335"/>
            <a:chOff x="7953978" y="2371890"/>
            <a:chExt cx="2180833" cy="4214171"/>
          </a:xfrm>
        </p:grpSpPr>
        <p:grpSp>
          <p:nvGrpSpPr>
            <p:cNvPr id="49" name="Grouper 48"/>
            <p:cNvGrpSpPr/>
            <p:nvPr/>
          </p:nvGrpSpPr>
          <p:grpSpPr>
            <a:xfrm>
              <a:off x="7953978" y="2371890"/>
              <a:ext cx="2180833" cy="4214171"/>
              <a:chOff x="2294984" y="2371890"/>
              <a:chExt cx="2180833" cy="4214171"/>
            </a:xfrm>
          </p:grpSpPr>
          <p:pic>
            <p:nvPicPr>
              <p:cNvPr id="51" name="Image 5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2294984" y="2371890"/>
                <a:ext cx="2180833" cy="4214171"/>
              </a:xfrm>
              <a:prstGeom prst="rect">
                <a:avLst/>
              </a:prstGeom>
            </p:spPr>
          </p:pic>
          <p:grpSp>
            <p:nvGrpSpPr>
              <p:cNvPr id="52" name="Grouper 51"/>
              <p:cNvGrpSpPr/>
              <p:nvPr/>
            </p:nvGrpSpPr>
            <p:grpSpPr>
              <a:xfrm>
                <a:off x="2572145" y="2993973"/>
                <a:ext cx="155860" cy="29752"/>
                <a:chOff x="2892425" y="3289299"/>
                <a:chExt cx="207450" cy="36000"/>
              </a:xfrm>
            </p:grpSpPr>
            <p:sp>
              <p:nvSpPr>
                <p:cNvPr id="56" name="Ellipse 55"/>
                <p:cNvSpPr/>
                <p:nvPr/>
              </p:nvSpPr>
              <p:spPr>
                <a:xfrm flipH="1">
                  <a:off x="2892425" y="3289299"/>
                  <a:ext cx="36000" cy="360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7" name="Ellipse 56"/>
                <p:cNvSpPr/>
                <p:nvPr/>
              </p:nvSpPr>
              <p:spPr>
                <a:xfrm flipH="1">
                  <a:off x="2935288" y="3289299"/>
                  <a:ext cx="36000" cy="360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8" name="Ellipse 57"/>
                <p:cNvSpPr/>
                <p:nvPr/>
              </p:nvSpPr>
              <p:spPr>
                <a:xfrm flipH="1">
                  <a:off x="2978151" y="3289299"/>
                  <a:ext cx="36000" cy="360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9" name="Ellipse 58"/>
                <p:cNvSpPr/>
                <p:nvPr/>
              </p:nvSpPr>
              <p:spPr>
                <a:xfrm flipH="1">
                  <a:off x="3021014" y="3289299"/>
                  <a:ext cx="36000" cy="360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0" name="Ellipse 59"/>
                <p:cNvSpPr/>
                <p:nvPr/>
              </p:nvSpPr>
              <p:spPr>
                <a:xfrm flipH="1">
                  <a:off x="3063875" y="3289299"/>
                  <a:ext cx="36000" cy="360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53" name="Freeform 146"/>
              <p:cNvSpPr>
                <a:spLocks noChangeArrowheads="1"/>
              </p:cNvSpPr>
              <p:nvPr/>
            </p:nvSpPr>
            <p:spPr bwMode="auto">
              <a:xfrm>
                <a:off x="2758972" y="2979131"/>
                <a:ext cx="66902" cy="45719"/>
              </a:xfrm>
              <a:custGeom>
                <a:avLst/>
                <a:gdLst>
                  <a:gd name="T0" fmla="*/ 212 w 425"/>
                  <a:gd name="T1" fmla="*/ 0 h 395"/>
                  <a:gd name="T2" fmla="*/ 212 w 425"/>
                  <a:gd name="T3" fmla="*/ 0 h 395"/>
                  <a:gd name="T4" fmla="*/ 424 w 425"/>
                  <a:gd name="T5" fmla="*/ 91 h 395"/>
                  <a:gd name="T6" fmla="*/ 388 w 425"/>
                  <a:gd name="T7" fmla="*/ 134 h 395"/>
                  <a:gd name="T8" fmla="*/ 212 w 425"/>
                  <a:gd name="T9" fmla="*/ 56 h 395"/>
                  <a:gd name="T10" fmla="*/ 35 w 425"/>
                  <a:gd name="T11" fmla="*/ 134 h 395"/>
                  <a:gd name="T12" fmla="*/ 0 w 425"/>
                  <a:gd name="T13" fmla="*/ 91 h 395"/>
                  <a:gd name="T14" fmla="*/ 212 w 425"/>
                  <a:gd name="T15" fmla="*/ 0 h 395"/>
                  <a:gd name="T16" fmla="*/ 212 w 425"/>
                  <a:gd name="T17" fmla="*/ 141 h 395"/>
                  <a:gd name="T18" fmla="*/ 212 w 425"/>
                  <a:gd name="T19" fmla="*/ 141 h 395"/>
                  <a:gd name="T20" fmla="*/ 332 w 425"/>
                  <a:gd name="T21" fmla="*/ 203 h 395"/>
                  <a:gd name="T22" fmla="*/ 304 w 425"/>
                  <a:gd name="T23" fmla="*/ 246 h 395"/>
                  <a:gd name="T24" fmla="*/ 212 w 425"/>
                  <a:gd name="T25" fmla="*/ 196 h 395"/>
                  <a:gd name="T26" fmla="*/ 120 w 425"/>
                  <a:gd name="T27" fmla="*/ 246 h 395"/>
                  <a:gd name="T28" fmla="*/ 92 w 425"/>
                  <a:gd name="T29" fmla="*/ 203 h 395"/>
                  <a:gd name="T30" fmla="*/ 212 w 425"/>
                  <a:gd name="T31" fmla="*/ 141 h 395"/>
                  <a:gd name="T32" fmla="*/ 212 w 425"/>
                  <a:gd name="T33" fmla="*/ 281 h 395"/>
                  <a:gd name="T34" fmla="*/ 212 w 425"/>
                  <a:gd name="T35" fmla="*/ 281 h 395"/>
                  <a:gd name="T36" fmla="*/ 268 w 425"/>
                  <a:gd name="T37" fmla="*/ 338 h 395"/>
                  <a:gd name="T38" fmla="*/ 212 w 425"/>
                  <a:gd name="T39" fmla="*/ 394 h 395"/>
                  <a:gd name="T40" fmla="*/ 155 w 425"/>
                  <a:gd name="T41" fmla="*/ 338 h 395"/>
                  <a:gd name="T42" fmla="*/ 212 w 425"/>
                  <a:gd name="T43" fmla="*/ 281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25" h="395">
                    <a:moveTo>
                      <a:pt x="212" y="0"/>
                    </a:moveTo>
                    <a:lnTo>
                      <a:pt x="212" y="0"/>
                    </a:lnTo>
                    <a:cubicBezTo>
                      <a:pt x="297" y="0"/>
                      <a:pt x="367" y="35"/>
                      <a:pt x="424" y="91"/>
                    </a:cubicBezTo>
                    <a:cubicBezTo>
                      <a:pt x="388" y="134"/>
                      <a:pt x="388" y="134"/>
                      <a:pt x="388" y="134"/>
                    </a:cubicBezTo>
                    <a:cubicBezTo>
                      <a:pt x="346" y="84"/>
                      <a:pt x="283" y="56"/>
                      <a:pt x="212" y="56"/>
                    </a:cubicBezTo>
                    <a:cubicBezTo>
                      <a:pt x="141" y="56"/>
                      <a:pt x="77" y="84"/>
                      <a:pt x="35" y="134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56" y="35"/>
                      <a:pt x="127" y="0"/>
                      <a:pt x="212" y="0"/>
                    </a:cubicBezTo>
                    <a:close/>
                    <a:moveTo>
                      <a:pt x="212" y="141"/>
                    </a:moveTo>
                    <a:lnTo>
                      <a:pt x="212" y="141"/>
                    </a:lnTo>
                    <a:cubicBezTo>
                      <a:pt x="261" y="141"/>
                      <a:pt x="304" y="168"/>
                      <a:pt x="332" y="203"/>
                    </a:cubicBezTo>
                    <a:cubicBezTo>
                      <a:pt x="304" y="246"/>
                      <a:pt x="304" y="246"/>
                      <a:pt x="304" y="246"/>
                    </a:cubicBezTo>
                    <a:cubicBezTo>
                      <a:pt x="283" y="218"/>
                      <a:pt x="247" y="196"/>
                      <a:pt x="212" y="196"/>
                    </a:cubicBezTo>
                    <a:cubicBezTo>
                      <a:pt x="177" y="196"/>
                      <a:pt x="141" y="218"/>
                      <a:pt x="120" y="246"/>
                    </a:cubicBezTo>
                    <a:cubicBezTo>
                      <a:pt x="92" y="203"/>
                      <a:pt x="92" y="203"/>
                      <a:pt x="92" y="203"/>
                    </a:cubicBezTo>
                    <a:cubicBezTo>
                      <a:pt x="120" y="168"/>
                      <a:pt x="162" y="141"/>
                      <a:pt x="212" y="141"/>
                    </a:cubicBezTo>
                    <a:close/>
                    <a:moveTo>
                      <a:pt x="212" y="281"/>
                    </a:moveTo>
                    <a:lnTo>
                      <a:pt x="212" y="281"/>
                    </a:lnTo>
                    <a:cubicBezTo>
                      <a:pt x="240" y="281"/>
                      <a:pt x="268" y="310"/>
                      <a:pt x="268" y="338"/>
                    </a:cubicBezTo>
                    <a:cubicBezTo>
                      <a:pt x="268" y="366"/>
                      <a:pt x="240" y="394"/>
                      <a:pt x="212" y="394"/>
                    </a:cubicBezTo>
                    <a:cubicBezTo>
                      <a:pt x="184" y="394"/>
                      <a:pt x="155" y="366"/>
                      <a:pt x="155" y="338"/>
                    </a:cubicBezTo>
                    <a:cubicBezTo>
                      <a:pt x="155" y="310"/>
                      <a:pt x="184" y="281"/>
                      <a:pt x="212" y="28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Roboto Light"/>
                  <a:ea typeface="+mn-ea"/>
                  <a:cs typeface="+mn-cs"/>
                </a:endParaRPr>
              </a:p>
            </p:txBody>
          </p:sp>
          <p:sp>
            <p:nvSpPr>
              <p:cNvPr id="55" name="Freeform 133"/>
              <p:cNvSpPr>
                <a:spLocks noChangeArrowheads="1"/>
              </p:cNvSpPr>
              <p:nvPr/>
            </p:nvSpPr>
            <p:spPr bwMode="auto">
              <a:xfrm>
                <a:off x="4121325" y="2979131"/>
                <a:ext cx="108857" cy="50866"/>
              </a:xfrm>
              <a:custGeom>
                <a:avLst/>
                <a:gdLst>
                  <a:gd name="T0" fmla="*/ 573 w 602"/>
                  <a:gd name="T1" fmla="*/ 198 h 283"/>
                  <a:gd name="T2" fmla="*/ 573 w 602"/>
                  <a:gd name="T3" fmla="*/ 198 h 283"/>
                  <a:gd name="T4" fmla="*/ 573 w 602"/>
                  <a:gd name="T5" fmla="*/ 254 h 283"/>
                  <a:gd name="T6" fmla="*/ 544 w 602"/>
                  <a:gd name="T7" fmla="*/ 282 h 283"/>
                  <a:gd name="T8" fmla="*/ 28 w 602"/>
                  <a:gd name="T9" fmla="*/ 282 h 283"/>
                  <a:gd name="T10" fmla="*/ 0 w 602"/>
                  <a:gd name="T11" fmla="*/ 254 h 283"/>
                  <a:gd name="T12" fmla="*/ 0 w 602"/>
                  <a:gd name="T13" fmla="*/ 28 h 283"/>
                  <a:gd name="T14" fmla="*/ 28 w 602"/>
                  <a:gd name="T15" fmla="*/ 0 h 283"/>
                  <a:gd name="T16" fmla="*/ 544 w 602"/>
                  <a:gd name="T17" fmla="*/ 0 h 283"/>
                  <a:gd name="T18" fmla="*/ 573 w 602"/>
                  <a:gd name="T19" fmla="*/ 28 h 283"/>
                  <a:gd name="T20" fmla="*/ 573 w 602"/>
                  <a:gd name="T21" fmla="*/ 84 h 283"/>
                  <a:gd name="T22" fmla="*/ 601 w 602"/>
                  <a:gd name="T23" fmla="*/ 113 h 283"/>
                  <a:gd name="T24" fmla="*/ 601 w 602"/>
                  <a:gd name="T25" fmla="*/ 169 h 283"/>
                  <a:gd name="T26" fmla="*/ 573 w 602"/>
                  <a:gd name="T27" fmla="*/ 198 h 283"/>
                  <a:gd name="T28" fmla="*/ 516 w 602"/>
                  <a:gd name="T29" fmla="*/ 169 h 283"/>
                  <a:gd name="T30" fmla="*/ 516 w 602"/>
                  <a:gd name="T31" fmla="*/ 169 h 283"/>
                  <a:gd name="T32" fmla="*/ 516 w 602"/>
                  <a:gd name="T33" fmla="*/ 113 h 283"/>
                  <a:gd name="T34" fmla="*/ 516 w 602"/>
                  <a:gd name="T35" fmla="*/ 56 h 283"/>
                  <a:gd name="T36" fmla="*/ 57 w 602"/>
                  <a:gd name="T37" fmla="*/ 56 h 283"/>
                  <a:gd name="T38" fmla="*/ 57 w 602"/>
                  <a:gd name="T39" fmla="*/ 226 h 283"/>
                  <a:gd name="T40" fmla="*/ 516 w 602"/>
                  <a:gd name="T41" fmla="*/ 226 h 283"/>
                  <a:gd name="T42" fmla="*/ 516 w 602"/>
                  <a:gd name="T43" fmla="*/ 169 h 283"/>
                  <a:gd name="T44" fmla="*/ 488 w 602"/>
                  <a:gd name="T45" fmla="*/ 198 h 283"/>
                  <a:gd name="T46" fmla="*/ 488 w 602"/>
                  <a:gd name="T47" fmla="*/ 198 h 283"/>
                  <a:gd name="T48" fmla="*/ 85 w 602"/>
                  <a:gd name="T49" fmla="*/ 198 h 283"/>
                  <a:gd name="T50" fmla="*/ 85 w 602"/>
                  <a:gd name="T51" fmla="*/ 84 h 283"/>
                  <a:gd name="T52" fmla="*/ 488 w 602"/>
                  <a:gd name="T53" fmla="*/ 84 h 283"/>
                  <a:gd name="T54" fmla="*/ 488 w 602"/>
                  <a:gd name="T55" fmla="*/ 198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02" h="283">
                    <a:moveTo>
                      <a:pt x="573" y="198"/>
                    </a:moveTo>
                    <a:lnTo>
                      <a:pt x="573" y="198"/>
                    </a:lnTo>
                    <a:cubicBezTo>
                      <a:pt x="573" y="254"/>
                      <a:pt x="573" y="254"/>
                      <a:pt x="573" y="254"/>
                    </a:cubicBezTo>
                    <a:cubicBezTo>
                      <a:pt x="573" y="275"/>
                      <a:pt x="558" y="282"/>
                      <a:pt x="544" y="282"/>
                    </a:cubicBezTo>
                    <a:cubicBezTo>
                      <a:pt x="28" y="282"/>
                      <a:pt x="28" y="282"/>
                      <a:pt x="28" y="282"/>
                    </a:cubicBezTo>
                    <a:cubicBezTo>
                      <a:pt x="7" y="282"/>
                      <a:pt x="0" y="275"/>
                      <a:pt x="0" y="25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14"/>
                      <a:pt x="7" y="0"/>
                      <a:pt x="28" y="0"/>
                    </a:cubicBezTo>
                    <a:cubicBezTo>
                      <a:pt x="544" y="0"/>
                      <a:pt x="544" y="0"/>
                      <a:pt x="544" y="0"/>
                    </a:cubicBezTo>
                    <a:cubicBezTo>
                      <a:pt x="558" y="0"/>
                      <a:pt x="573" y="14"/>
                      <a:pt x="573" y="28"/>
                    </a:cubicBezTo>
                    <a:cubicBezTo>
                      <a:pt x="573" y="84"/>
                      <a:pt x="573" y="84"/>
                      <a:pt x="573" y="84"/>
                    </a:cubicBezTo>
                    <a:cubicBezTo>
                      <a:pt x="587" y="84"/>
                      <a:pt x="601" y="99"/>
                      <a:pt x="601" y="113"/>
                    </a:cubicBezTo>
                    <a:cubicBezTo>
                      <a:pt x="601" y="169"/>
                      <a:pt x="601" y="169"/>
                      <a:pt x="601" y="169"/>
                    </a:cubicBezTo>
                    <a:cubicBezTo>
                      <a:pt x="601" y="190"/>
                      <a:pt x="587" y="198"/>
                      <a:pt x="573" y="198"/>
                    </a:cubicBezTo>
                    <a:close/>
                    <a:moveTo>
                      <a:pt x="516" y="169"/>
                    </a:moveTo>
                    <a:lnTo>
                      <a:pt x="516" y="169"/>
                    </a:lnTo>
                    <a:cubicBezTo>
                      <a:pt x="516" y="113"/>
                      <a:pt x="516" y="113"/>
                      <a:pt x="516" y="113"/>
                    </a:cubicBezTo>
                    <a:cubicBezTo>
                      <a:pt x="516" y="56"/>
                      <a:pt x="516" y="56"/>
                      <a:pt x="516" y="56"/>
                    </a:cubicBezTo>
                    <a:cubicBezTo>
                      <a:pt x="57" y="56"/>
                      <a:pt x="57" y="56"/>
                      <a:pt x="57" y="56"/>
                    </a:cubicBezTo>
                    <a:cubicBezTo>
                      <a:pt x="57" y="226"/>
                      <a:pt x="57" y="226"/>
                      <a:pt x="57" y="226"/>
                    </a:cubicBezTo>
                    <a:cubicBezTo>
                      <a:pt x="516" y="226"/>
                      <a:pt x="516" y="226"/>
                      <a:pt x="516" y="226"/>
                    </a:cubicBezTo>
                    <a:lnTo>
                      <a:pt x="516" y="169"/>
                    </a:lnTo>
                    <a:close/>
                    <a:moveTo>
                      <a:pt x="488" y="198"/>
                    </a:moveTo>
                    <a:lnTo>
                      <a:pt x="488" y="198"/>
                    </a:lnTo>
                    <a:cubicBezTo>
                      <a:pt x="85" y="198"/>
                      <a:pt x="85" y="198"/>
                      <a:pt x="85" y="198"/>
                    </a:cubicBezTo>
                    <a:cubicBezTo>
                      <a:pt x="85" y="84"/>
                      <a:pt x="85" y="84"/>
                      <a:pt x="85" y="84"/>
                    </a:cubicBezTo>
                    <a:cubicBezTo>
                      <a:pt x="488" y="84"/>
                      <a:pt x="488" y="84"/>
                      <a:pt x="488" y="84"/>
                    </a:cubicBezTo>
                    <a:lnTo>
                      <a:pt x="488" y="198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/>
                  <a:ea typeface="+mn-ea"/>
                  <a:cs typeface="+mn-cs"/>
                </a:endParaRPr>
              </a:p>
            </p:txBody>
          </p:sp>
        </p:grpSp>
        <p:pic>
          <p:nvPicPr>
            <p:cNvPr id="50" name="image8.png"/>
            <p:cNvPicPr/>
            <p:nvPr/>
          </p:nvPicPr>
          <p:blipFill rotWithShape="1">
            <a:blip r:embed="rId7">
              <a:extLst/>
            </a:blip>
            <a:srcRect l="6069" t="5956" r="6069" b="6475"/>
            <a:stretch/>
          </p:blipFill>
          <p:spPr>
            <a:xfrm>
              <a:off x="8193860" y="3065458"/>
              <a:ext cx="1723863" cy="2928542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61" name="Grouper 60"/>
          <p:cNvGrpSpPr/>
          <p:nvPr/>
        </p:nvGrpSpPr>
        <p:grpSpPr>
          <a:xfrm>
            <a:off x="3387262" y="1824691"/>
            <a:ext cx="1489538" cy="2878335"/>
            <a:chOff x="5201685" y="2371890"/>
            <a:chExt cx="2180833" cy="4214171"/>
          </a:xfrm>
        </p:grpSpPr>
        <p:grpSp>
          <p:nvGrpSpPr>
            <p:cNvPr id="62" name="Grouper 61"/>
            <p:cNvGrpSpPr/>
            <p:nvPr/>
          </p:nvGrpSpPr>
          <p:grpSpPr>
            <a:xfrm>
              <a:off x="5201685" y="2371890"/>
              <a:ext cx="2180833" cy="4214171"/>
              <a:chOff x="2294984" y="2371890"/>
              <a:chExt cx="2180833" cy="4214171"/>
            </a:xfrm>
          </p:grpSpPr>
          <p:pic>
            <p:nvPicPr>
              <p:cNvPr id="64" name="Image 6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2294984" y="2371890"/>
                <a:ext cx="2180833" cy="4214171"/>
              </a:xfrm>
              <a:prstGeom prst="rect">
                <a:avLst/>
              </a:prstGeom>
            </p:spPr>
          </p:pic>
          <p:grpSp>
            <p:nvGrpSpPr>
              <p:cNvPr id="65" name="Grouper 64"/>
              <p:cNvGrpSpPr/>
              <p:nvPr/>
            </p:nvGrpSpPr>
            <p:grpSpPr>
              <a:xfrm>
                <a:off x="2572145" y="2993973"/>
                <a:ext cx="155860" cy="29752"/>
                <a:chOff x="2892425" y="3289299"/>
                <a:chExt cx="207450" cy="36000"/>
              </a:xfrm>
            </p:grpSpPr>
            <p:sp>
              <p:nvSpPr>
                <p:cNvPr id="69" name="Ellipse 68"/>
                <p:cNvSpPr/>
                <p:nvPr/>
              </p:nvSpPr>
              <p:spPr>
                <a:xfrm flipH="1">
                  <a:off x="2892425" y="3289299"/>
                  <a:ext cx="36000" cy="360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0" name="Ellipse 69"/>
                <p:cNvSpPr/>
                <p:nvPr/>
              </p:nvSpPr>
              <p:spPr>
                <a:xfrm flipH="1">
                  <a:off x="2935288" y="3289299"/>
                  <a:ext cx="36000" cy="360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1" name="Ellipse 70"/>
                <p:cNvSpPr/>
                <p:nvPr/>
              </p:nvSpPr>
              <p:spPr>
                <a:xfrm flipH="1">
                  <a:off x="2978151" y="3289299"/>
                  <a:ext cx="36000" cy="360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2" name="Ellipse 71"/>
                <p:cNvSpPr/>
                <p:nvPr/>
              </p:nvSpPr>
              <p:spPr>
                <a:xfrm flipH="1">
                  <a:off x="3021014" y="3289299"/>
                  <a:ext cx="36000" cy="360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3" name="Ellipse 72"/>
                <p:cNvSpPr/>
                <p:nvPr/>
              </p:nvSpPr>
              <p:spPr>
                <a:xfrm flipH="1">
                  <a:off x="3063875" y="3289299"/>
                  <a:ext cx="36000" cy="360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66" name="Freeform 146"/>
              <p:cNvSpPr>
                <a:spLocks noChangeArrowheads="1"/>
              </p:cNvSpPr>
              <p:nvPr/>
            </p:nvSpPr>
            <p:spPr bwMode="auto">
              <a:xfrm>
                <a:off x="2758972" y="2979131"/>
                <a:ext cx="66902" cy="45719"/>
              </a:xfrm>
              <a:custGeom>
                <a:avLst/>
                <a:gdLst>
                  <a:gd name="T0" fmla="*/ 212 w 425"/>
                  <a:gd name="T1" fmla="*/ 0 h 395"/>
                  <a:gd name="T2" fmla="*/ 212 w 425"/>
                  <a:gd name="T3" fmla="*/ 0 h 395"/>
                  <a:gd name="T4" fmla="*/ 424 w 425"/>
                  <a:gd name="T5" fmla="*/ 91 h 395"/>
                  <a:gd name="T6" fmla="*/ 388 w 425"/>
                  <a:gd name="T7" fmla="*/ 134 h 395"/>
                  <a:gd name="T8" fmla="*/ 212 w 425"/>
                  <a:gd name="T9" fmla="*/ 56 h 395"/>
                  <a:gd name="T10" fmla="*/ 35 w 425"/>
                  <a:gd name="T11" fmla="*/ 134 h 395"/>
                  <a:gd name="T12" fmla="*/ 0 w 425"/>
                  <a:gd name="T13" fmla="*/ 91 h 395"/>
                  <a:gd name="T14" fmla="*/ 212 w 425"/>
                  <a:gd name="T15" fmla="*/ 0 h 395"/>
                  <a:gd name="T16" fmla="*/ 212 w 425"/>
                  <a:gd name="T17" fmla="*/ 141 h 395"/>
                  <a:gd name="T18" fmla="*/ 212 w 425"/>
                  <a:gd name="T19" fmla="*/ 141 h 395"/>
                  <a:gd name="T20" fmla="*/ 332 w 425"/>
                  <a:gd name="T21" fmla="*/ 203 h 395"/>
                  <a:gd name="T22" fmla="*/ 304 w 425"/>
                  <a:gd name="T23" fmla="*/ 246 h 395"/>
                  <a:gd name="T24" fmla="*/ 212 w 425"/>
                  <a:gd name="T25" fmla="*/ 196 h 395"/>
                  <a:gd name="T26" fmla="*/ 120 w 425"/>
                  <a:gd name="T27" fmla="*/ 246 h 395"/>
                  <a:gd name="T28" fmla="*/ 92 w 425"/>
                  <a:gd name="T29" fmla="*/ 203 h 395"/>
                  <a:gd name="T30" fmla="*/ 212 w 425"/>
                  <a:gd name="T31" fmla="*/ 141 h 395"/>
                  <a:gd name="T32" fmla="*/ 212 w 425"/>
                  <a:gd name="T33" fmla="*/ 281 h 395"/>
                  <a:gd name="T34" fmla="*/ 212 w 425"/>
                  <a:gd name="T35" fmla="*/ 281 h 395"/>
                  <a:gd name="T36" fmla="*/ 268 w 425"/>
                  <a:gd name="T37" fmla="*/ 338 h 395"/>
                  <a:gd name="T38" fmla="*/ 212 w 425"/>
                  <a:gd name="T39" fmla="*/ 394 h 395"/>
                  <a:gd name="T40" fmla="*/ 155 w 425"/>
                  <a:gd name="T41" fmla="*/ 338 h 395"/>
                  <a:gd name="T42" fmla="*/ 212 w 425"/>
                  <a:gd name="T43" fmla="*/ 281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25" h="395">
                    <a:moveTo>
                      <a:pt x="212" y="0"/>
                    </a:moveTo>
                    <a:lnTo>
                      <a:pt x="212" y="0"/>
                    </a:lnTo>
                    <a:cubicBezTo>
                      <a:pt x="297" y="0"/>
                      <a:pt x="367" y="35"/>
                      <a:pt x="424" y="91"/>
                    </a:cubicBezTo>
                    <a:cubicBezTo>
                      <a:pt x="388" y="134"/>
                      <a:pt x="388" y="134"/>
                      <a:pt x="388" y="134"/>
                    </a:cubicBezTo>
                    <a:cubicBezTo>
                      <a:pt x="346" y="84"/>
                      <a:pt x="283" y="56"/>
                      <a:pt x="212" y="56"/>
                    </a:cubicBezTo>
                    <a:cubicBezTo>
                      <a:pt x="141" y="56"/>
                      <a:pt x="77" y="84"/>
                      <a:pt x="35" y="134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56" y="35"/>
                      <a:pt x="127" y="0"/>
                      <a:pt x="212" y="0"/>
                    </a:cubicBezTo>
                    <a:close/>
                    <a:moveTo>
                      <a:pt x="212" y="141"/>
                    </a:moveTo>
                    <a:lnTo>
                      <a:pt x="212" y="141"/>
                    </a:lnTo>
                    <a:cubicBezTo>
                      <a:pt x="261" y="141"/>
                      <a:pt x="304" y="168"/>
                      <a:pt x="332" y="203"/>
                    </a:cubicBezTo>
                    <a:cubicBezTo>
                      <a:pt x="304" y="246"/>
                      <a:pt x="304" y="246"/>
                      <a:pt x="304" y="246"/>
                    </a:cubicBezTo>
                    <a:cubicBezTo>
                      <a:pt x="283" y="218"/>
                      <a:pt x="247" y="196"/>
                      <a:pt x="212" y="196"/>
                    </a:cubicBezTo>
                    <a:cubicBezTo>
                      <a:pt x="177" y="196"/>
                      <a:pt x="141" y="218"/>
                      <a:pt x="120" y="246"/>
                    </a:cubicBezTo>
                    <a:cubicBezTo>
                      <a:pt x="92" y="203"/>
                      <a:pt x="92" y="203"/>
                      <a:pt x="92" y="203"/>
                    </a:cubicBezTo>
                    <a:cubicBezTo>
                      <a:pt x="120" y="168"/>
                      <a:pt x="162" y="141"/>
                      <a:pt x="212" y="141"/>
                    </a:cubicBezTo>
                    <a:close/>
                    <a:moveTo>
                      <a:pt x="212" y="281"/>
                    </a:moveTo>
                    <a:lnTo>
                      <a:pt x="212" y="281"/>
                    </a:lnTo>
                    <a:cubicBezTo>
                      <a:pt x="240" y="281"/>
                      <a:pt x="268" y="310"/>
                      <a:pt x="268" y="338"/>
                    </a:cubicBezTo>
                    <a:cubicBezTo>
                      <a:pt x="268" y="366"/>
                      <a:pt x="240" y="394"/>
                      <a:pt x="212" y="394"/>
                    </a:cubicBezTo>
                    <a:cubicBezTo>
                      <a:pt x="184" y="394"/>
                      <a:pt x="155" y="366"/>
                      <a:pt x="155" y="338"/>
                    </a:cubicBezTo>
                    <a:cubicBezTo>
                      <a:pt x="155" y="310"/>
                      <a:pt x="184" y="281"/>
                      <a:pt x="212" y="28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Roboto Light"/>
                  <a:ea typeface="+mn-ea"/>
                  <a:cs typeface="+mn-cs"/>
                </a:endParaRPr>
              </a:p>
            </p:txBody>
          </p:sp>
          <p:sp>
            <p:nvSpPr>
              <p:cNvPr id="68" name="Freeform 133"/>
              <p:cNvSpPr>
                <a:spLocks noChangeArrowheads="1"/>
              </p:cNvSpPr>
              <p:nvPr/>
            </p:nvSpPr>
            <p:spPr bwMode="auto">
              <a:xfrm>
                <a:off x="4121325" y="2979131"/>
                <a:ext cx="108857" cy="50866"/>
              </a:xfrm>
              <a:custGeom>
                <a:avLst/>
                <a:gdLst>
                  <a:gd name="T0" fmla="*/ 573 w 602"/>
                  <a:gd name="T1" fmla="*/ 198 h 283"/>
                  <a:gd name="T2" fmla="*/ 573 w 602"/>
                  <a:gd name="T3" fmla="*/ 198 h 283"/>
                  <a:gd name="T4" fmla="*/ 573 w 602"/>
                  <a:gd name="T5" fmla="*/ 254 h 283"/>
                  <a:gd name="T6" fmla="*/ 544 w 602"/>
                  <a:gd name="T7" fmla="*/ 282 h 283"/>
                  <a:gd name="T8" fmla="*/ 28 w 602"/>
                  <a:gd name="T9" fmla="*/ 282 h 283"/>
                  <a:gd name="T10" fmla="*/ 0 w 602"/>
                  <a:gd name="T11" fmla="*/ 254 h 283"/>
                  <a:gd name="T12" fmla="*/ 0 w 602"/>
                  <a:gd name="T13" fmla="*/ 28 h 283"/>
                  <a:gd name="T14" fmla="*/ 28 w 602"/>
                  <a:gd name="T15" fmla="*/ 0 h 283"/>
                  <a:gd name="T16" fmla="*/ 544 w 602"/>
                  <a:gd name="T17" fmla="*/ 0 h 283"/>
                  <a:gd name="T18" fmla="*/ 573 w 602"/>
                  <a:gd name="T19" fmla="*/ 28 h 283"/>
                  <a:gd name="T20" fmla="*/ 573 w 602"/>
                  <a:gd name="T21" fmla="*/ 84 h 283"/>
                  <a:gd name="T22" fmla="*/ 601 w 602"/>
                  <a:gd name="T23" fmla="*/ 113 h 283"/>
                  <a:gd name="T24" fmla="*/ 601 w 602"/>
                  <a:gd name="T25" fmla="*/ 169 h 283"/>
                  <a:gd name="T26" fmla="*/ 573 w 602"/>
                  <a:gd name="T27" fmla="*/ 198 h 283"/>
                  <a:gd name="T28" fmla="*/ 516 w 602"/>
                  <a:gd name="T29" fmla="*/ 169 h 283"/>
                  <a:gd name="T30" fmla="*/ 516 w 602"/>
                  <a:gd name="T31" fmla="*/ 169 h 283"/>
                  <a:gd name="T32" fmla="*/ 516 w 602"/>
                  <a:gd name="T33" fmla="*/ 113 h 283"/>
                  <a:gd name="T34" fmla="*/ 516 w 602"/>
                  <a:gd name="T35" fmla="*/ 56 h 283"/>
                  <a:gd name="T36" fmla="*/ 57 w 602"/>
                  <a:gd name="T37" fmla="*/ 56 h 283"/>
                  <a:gd name="T38" fmla="*/ 57 w 602"/>
                  <a:gd name="T39" fmla="*/ 226 h 283"/>
                  <a:gd name="T40" fmla="*/ 516 w 602"/>
                  <a:gd name="T41" fmla="*/ 226 h 283"/>
                  <a:gd name="T42" fmla="*/ 516 w 602"/>
                  <a:gd name="T43" fmla="*/ 169 h 283"/>
                  <a:gd name="T44" fmla="*/ 488 w 602"/>
                  <a:gd name="T45" fmla="*/ 198 h 283"/>
                  <a:gd name="T46" fmla="*/ 488 w 602"/>
                  <a:gd name="T47" fmla="*/ 198 h 283"/>
                  <a:gd name="T48" fmla="*/ 85 w 602"/>
                  <a:gd name="T49" fmla="*/ 198 h 283"/>
                  <a:gd name="T50" fmla="*/ 85 w 602"/>
                  <a:gd name="T51" fmla="*/ 84 h 283"/>
                  <a:gd name="T52" fmla="*/ 488 w 602"/>
                  <a:gd name="T53" fmla="*/ 84 h 283"/>
                  <a:gd name="T54" fmla="*/ 488 w 602"/>
                  <a:gd name="T55" fmla="*/ 198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02" h="283">
                    <a:moveTo>
                      <a:pt x="573" y="198"/>
                    </a:moveTo>
                    <a:lnTo>
                      <a:pt x="573" y="198"/>
                    </a:lnTo>
                    <a:cubicBezTo>
                      <a:pt x="573" y="254"/>
                      <a:pt x="573" y="254"/>
                      <a:pt x="573" y="254"/>
                    </a:cubicBezTo>
                    <a:cubicBezTo>
                      <a:pt x="573" y="275"/>
                      <a:pt x="558" y="282"/>
                      <a:pt x="544" y="282"/>
                    </a:cubicBezTo>
                    <a:cubicBezTo>
                      <a:pt x="28" y="282"/>
                      <a:pt x="28" y="282"/>
                      <a:pt x="28" y="282"/>
                    </a:cubicBezTo>
                    <a:cubicBezTo>
                      <a:pt x="7" y="282"/>
                      <a:pt x="0" y="275"/>
                      <a:pt x="0" y="25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14"/>
                      <a:pt x="7" y="0"/>
                      <a:pt x="28" y="0"/>
                    </a:cubicBezTo>
                    <a:cubicBezTo>
                      <a:pt x="544" y="0"/>
                      <a:pt x="544" y="0"/>
                      <a:pt x="544" y="0"/>
                    </a:cubicBezTo>
                    <a:cubicBezTo>
                      <a:pt x="558" y="0"/>
                      <a:pt x="573" y="14"/>
                      <a:pt x="573" y="28"/>
                    </a:cubicBezTo>
                    <a:cubicBezTo>
                      <a:pt x="573" y="84"/>
                      <a:pt x="573" y="84"/>
                      <a:pt x="573" y="84"/>
                    </a:cubicBezTo>
                    <a:cubicBezTo>
                      <a:pt x="587" y="84"/>
                      <a:pt x="601" y="99"/>
                      <a:pt x="601" y="113"/>
                    </a:cubicBezTo>
                    <a:cubicBezTo>
                      <a:pt x="601" y="169"/>
                      <a:pt x="601" y="169"/>
                      <a:pt x="601" y="169"/>
                    </a:cubicBezTo>
                    <a:cubicBezTo>
                      <a:pt x="601" y="190"/>
                      <a:pt x="587" y="198"/>
                      <a:pt x="573" y="198"/>
                    </a:cubicBezTo>
                    <a:close/>
                    <a:moveTo>
                      <a:pt x="516" y="169"/>
                    </a:moveTo>
                    <a:lnTo>
                      <a:pt x="516" y="169"/>
                    </a:lnTo>
                    <a:cubicBezTo>
                      <a:pt x="516" y="113"/>
                      <a:pt x="516" y="113"/>
                      <a:pt x="516" y="113"/>
                    </a:cubicBezTo>
                    <a:cubicBezTo>
                      <a:pt x="516" y="56"/>
                      <a:pt x="516" y="56"/>
                      <a:pt x="516" y="56"/>
                    </a:cubicBezTo>
                    <a:cubicBezTo>
                      <a:pt x="57" y="56"/>
                      <a:pt x="57" y="56"/>
                      <a:pt x="57" y="56"/>
                    </a:cubicBezTo>
                    <a:cubicBezTo>
                      <a:pt x="57" y="226"/>
                      <a:pt x="57" y="226"/>
                      <a:pt x="57" y="226"/>
                    </a:cubicBezTo>
                    <a:cubicBezTo>
                      <a:pt x="516" y="226"/>
                      <a:pt x="516" y="226"/>
                      <a:pt x="516" y="226"/>
                    </a:cubicBezTo>
                    <a:lnTo>
                      <a:pt x="516" y="169"/>
                    </a:lnTo>
                    <a:close/>
                    <a:moveTo>
                      <a:pt x="488" y="198"/>
                    </a:moveTo>
                    <a:lnTo>
                      <a:pt x="488" y="198"/>
                    </a:lnTo>
                    <a:cubicBezTo>
                      <a:pt x="85" y="198"/>
                      <a:pt x="85" y="198"/>
                      <a:pt x="85" y="198"/>
                    </a:cubicBezTo>
                    <a:cubicBezTo>
                      <a:pt x="85" y="84"/>
                      <a:pt x="85" y="84"/>
                      <a:pt x="85" y="84"/>
                    </a:cubicBezTo>
                    <a:cubicBezTo>
                      <a:pt x="488" y="84"/>
                      <a:pt x="488" y="84"/>
                      <a:pt x="488" y="84"/>
                    </a:cubicBezTo>
                    <a:lnTo>
                      <a:pt x="488" y="198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/>
                  <a:ea typeface="+mn-ea"/>
                  <a:cs typeface="+mn-cs"/>
                </a:endParaRPr>
              </a:p>
            </p:txBody>
          </p:sp>
        </p:grpSp>
        <p:pic>
          <p:nvPicPr>
            <p:cNvPr id="63" name="image9.png"/>
            <p:cNvPicPr/>
            <p:nvPr/>
          </p:nvPicPr>
          <p:blipFill rotWithShape="1">
            <a:blip r:embed="rId8">
              <a:extLst/>
            </a:blip>
            <a:srcRect l="6040" t="9358" r="6040" b="3956"/>
            <a:stretch/>
          </p:blipFill>
          <p:spPr>
            <a:xfrm>
              <a:off x="5434725" y="3065458"/>
              <a:ext cx="1730574" cy="2935741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</p:pic>
      </p:grpSp>
      <p:sp>
        <p:nvSpPr>
          <p:cNvPr id="75" name="ZoneTexte 74"/>
          <p:cNvSpPr txBox="1"/>
          <p:nvPr/>
        </p:nvSpPr>
        <p:spPr>
          <a:xfrm>
            <a:off x="4440420" y="2172638"/>
            <a:ext cx="311304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" b="1">
                <a:solidFill>
                  <a:schemeClr val="tx1">
                    <a:lumMod val="50000"/>
                    <a:lumOff val="5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12:45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6628696" y="2172638"/>
            <a:ext cx="311304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" b="1">
                <a:solidFill>
                  <a:schemeClr val="tx1">
                    <a:lumMod val="50000"/>
                    <a:lumOff val="5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12:45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9D1C5-3634-45F3-8196-0384283E44D0}" type="slidenum">
              <a:rPr lang="en-US" smtClean="0">
                <a:solidFill>
                  <a:srgbClr val="3FDFCE"/>
                </a:solidFill>
              </a:rPr>
              <a:pPr/>
              <a:t>5</a:t>
            </a:fld>
            <a:endParaRPr lang="en-US" dirty="0">
              <a:solidFill>
                <a:srgbClr val="3FDF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71571584"/>
      </p:ext>
    </p:extLst>
  </p:cSld>
  <p:clrMapOvr>
    <a:masterClrMapping/>
  </p:clrMapOvr>
  <p:transition spd="med" advTm="11000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10674" b="4926"/>
          <a:stretch/>
        </p:blipFill>
        <p:spPr>
          <a:xfrm>
            <a:off x="0" y="0"/>
            <a:ext cx="9144000" cy="514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2584" y="-4500"/>
            <a:ext cx="9146584" cy="5148000"/>
          </a:xfrm>
          <a:prstGeom prst="rect">
            <a:avLst/>
          </a:prstGeom>
          <a:solidFill>
            <a:schemeClr val="tx1"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0" y="373418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GOV L’OUTIL DE LA DÉMOCRATIE DIGITALE</a:t>
            </a:r>
            <a:r>
              <a:rPr lang="is-IS" sz="24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…</a:t>
            </a:r>
            <a:endParaRPr lang="fr-FR" sz="24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2" b="34060"/>
          <a:stretch/>
        </p:blipFill>
        <p:spPr>
          <a:xfrm>
            <a:off x="152400" y="4577024"/>
            <a:ext cx="683742" cy="450846"/>
          </a:xfrm>
          <a:prstGeom prst="rect">
            <a:avLst/>
          </a:prstGeom>
        </p:spPr>
      </p:pic>
      <p:sp>
        <p:nvSpPr>
          <p:cNvPr id="33" name="ZoneTexte 32"/>
          <p:cNvSpPr txBox="1"/>
          <p:nvPr/>
        </p:nvSpPr>
        <p:spPr>
          <a:xfrm>
            <a:off x="0" y="999433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</a:rPr>
              <a:t>…qui permet de remonter de manière unique des opinions spontanées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0" y="1238177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 sz="1800"/>
            </a:pPr>
            <a:r>
              <a:rPr lang="fr-FR" sz="10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  <a:sym typeface="Century Gothic"/>
              </a:rPr>
              <a:t>Avec GOV, les citoyens réagissent en temps réel aux propositions de la communauté et lancent leurs propres </a:t>
            </a:r>
            <a:r>
              <a:rPr lang="fr-FR" sz="1000" dirty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  <a:sym typeface="Century Gothic"/>
              </a:rPr>
              <a:t>enquêtes d’opinions.</a:t>
            </a:r>
            <a:endParaRPr lang="fr-FR" sz="1000" dirty="0">
              <a:solidFill>
                <a:schemeClr val="bg1"/>
              </a:solidFill>
              <a:latin typeface="Montserrat Light" charset="0"/>
              <a:ea typeface="Montserrat Light" charset="0"/>
              <a:cs typeface="Montserrat Light" charset="0"/>
              <a:sym typeface="Century Gothic"/>
            </a:endParaRPr>
          </a:p>
        </p:txBody>
      </p:sp>
      <p:grpSp>
        <p:nvGrpSpPr>
          <p:cNvPr id="36" name="Grouper 35"/>
          <p:cNvGrpSpPr/>
          <p:nvPr/>
        </p:nvGrpSpPr>
        <p:grpSpPr>
          <a:xfrm>
            <a:off x="1660007" y="1809751"/>
            <a:ext cx="1489538" cy="2893276"/>
            <a:chOff x="2294984" y="2350016"/>
            <a:chExt cx="2180833" cy="4236046"/>
          </a:xfrm>
        </p:grpSpPr>
        <p:pic>
          <p:nvPicPr>
            <p:cNvPr id="38" name="Image 3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tretch>
              <a:fillRect/>
            </a:stretch>
          </p:blipFill>
          <p:spPr>
            <a:xfrm>
              <a:off x="2294984" y="2350016"/>
              <a:ext cx="2180833" cy="4236046"/>
            </a:xfrm>
            <a:prstGeom prst="rect">
              <a:avLst/>
            </a:prstGeom>
          </p:spPr>
        </p:pic>
        <p:grpSp>
          <p:nvGrpSpPr>
            <p:cNvPr id="39" name="Grouper 38"/>
            <p:cNvGrpSpPr/>
            <p:nvPr/>
          </p:nvGrpSpPr>
          <p:grpSpPr>
            <a:xfrm>
              <a:off x="2572145" y="2993973"/>
              <a:ext cx="155860" cy="29752"/>
              <a:chOff x="2892425" y="3289299"/>
              <a:chExt cx="207450" cy="36000"/>
            </a:xfrm>
          </p:grpSpPr>
          <p:sp>
            <p:nvSpPr>
              <p:cNvPr id="43" name="Ellipse 42"/>
              <p:cNvSpPr/>
              <p:nvPr/>
            </p:nvSpPr>
            <p:spPr>
              <a:xfrm flipH="1">
                <a:off x="2892425" y="3289299"/>
                <a:ext cx="36000" cy="360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Ellipse 43"/>
              <p:cNvSpPr/>
              <p:nvPr/>
            </p:nvSpPr>
            <p:spPr>
              <a:xfrm flipH="1">
                <a:off x="2935288" y="3289299"/>
                <a:ext cx="36000" cy="360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5" name="Ellipse 44"/>
              <p:cNvSpPr/>
              <p:nvPr/>
            </p:nvSpPr>
            <p:spPr>
              <a:xfrm flipH="1">
                <a:off x="2978151" y="3289299"/>
                <a:ext cx="36000" cy="360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6" name="Ellipse 45"/>
              <p:cNvSpPr/>
              <p:nvPr/>
            </p:nvSpPr>
            <p:spPr>
              <a:xfrm flipH="1">
                <a:off x="3021014" y="3289299"/>
                <a:ext cx="36000" cy="360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7" name="Ellipse 46"/>
              <p:cNvSpPr/>
              <p:nvPr/>
            </p:nvSpPr>
            <p:spPr>
              <a:xfrm flipH="1">
                <a:off x="3063875" y="3289299"/>
                <a:ext cx="36000" cy="360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0" name="Freeform 146"/>
            <p:cNvSpPr>
              <a:spLocks noChangeArrowheads="1"/>
            </p:cNvSpPr>
            <p:nvPr/>
          </p:nvSpPr>
          <p:spPr bwMode="auto">
            <a:xfrm>
              <a:off x="2758972" y="2979131"/>
              <a:ext cx="66902" cy="45719"/>
            </a:xfrm>
            <a:custGeom>
              <a:avLst/>
              <a:gdLst>
                <a:gd name="T0" fmla="*/ 212 w 425"/>
                <a:gd name="T1" fmla="*/ 0 h 395"/>
                <a:gd name="T2" fmla="*/ 212 w 425"/>
                <a:gd name="T3" fmla="*/ 0 h 395"/>
                <a:gd name="T4" fmla="*/ 424 w 425"/>
                <a:gd name="T5" fmla="*/ 91 h 395"/>
                <a:gd name="T6" fmla="*/ 388 w 425"/>
                <a:gd name="T7" fmla="*/ 134 h 395"/>
                <a:gd name="T8" fmla="*/ 212 w 425"/>
                <a:gd name="T9" fmla="*/ 56 h 395"/>
                <a:gd name="T10" fmla="*/ 35 w 425"/>
                <a:gd name="T11" fmla="*/ 134 h 395"/>
                <a:gd name="T12" fmla="*/ 0 w 425"/>
                <a:gd name="T13" fmla="*/ 91 h 395"/>
                <a:gd name="T14" fmla="*/ 212 w 425"/>
                <a:gd name="T15" fmla="*/ 0 h 395"/>
                <a:gd name="T16" fmla="*/ 212 w 425"/>
                <a:gd name="T17" fmla="*/ 141 h 395"/>
                <a:gd name="T18" fmla="*/ 212 w 425"/>
                <a:gd name="T19" fmla="*/ 141 h 395"/>
                <a:gd name="T20" fmla="*/ 332 w 425"/>
                <a:gd name="T21" fmla="*/ 203 h 395"/>
                <a:gd name="T22" fmla="*/ 304 w 425"/>
                <a:gd name="T23" fmla="*/ 246 h 395"/>
                <a:gd name="T24" fmla="*/ 212 w 425"/>
                <a:gd name="T25" fmla="*/ 196 h 395"/>
                <a:gd name="T26" fmla="*/ 120 w 425"/>
                <a:gd name="T27" fmla="*/ 246 h 395"/>
                <a:gd name="T28" fmla="*/ 92 w 425"/>
                <a:gd name="T29" fmla="*/ 203 h 395"/>
                <a:gd name="T30" fmla="*/ 212 w 425"/>
                <a:gd name="T31" fmla="*/ 141 h 395"/>
                <a:gd name="T32" fmla="*/ 212 w 425"/>
                <a:gd name="T33" fmla="*/ 281 h 395"/>
                <a:gd name="T34" fmla="*/ 212 w 425"/>
                <a:gd name="T35" fmla="*/ 281 h 395"/>
                <a:gd name="T36" fmla="*/ 268 w 425"/>
                <a:gd name="T37" fmla="*/ 338 h 395"/>
                <a:gd name="T38" fmla="*/ 212 w 425"/>
                <a:gd name="T39" fmla="*/ 394 h 395"/>
                <a:gd name="T40" fmla="*/ 155 w 425"/>
                <a:gd name="T41" fmla="*/ 338 h 395"/>
                <a:gd name="T42" fmla="*/ 212 w 425"/>
                <a:gd name="T43" fmla="*/ 281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5" h="395">
                  <a:moveTo>
                    <a:pt x="212" y="0"/>
                  </a:moveTo>
                  <a:lnTo>
                    <a:pt x="212" y="0"/>
                  </a:lnTo>
                  <a:cubicBezTo>
                    <a:pt x="297" y="0"/>
                    <a:pt x="367" y="35"/>
                    <a:pt x="424" y="91"/>
                  </a:cubicBezTo>
                  <a:cubicBezTo>
                    <a:pt x="388" y="134"/>
                    <a:pt x="388" y="134"/>
                    <a:pt x="388" y="134"/>
                  </a:cubicBezTo>
                  <a:cubicBezTo>
                    <a:pt x="346" y="84"/>
                    <a:pt x="283" y="56"/>
                    <a:pt x="212" y="56"/>
                  </a:cubicBezTo>
                  <a:cubicBezTo>
                    <a:pt x="141" y="56"/>
                    <a:pt x="77" y="84"/>
                    <a:pt x="35" y="134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56" y="35"/>
                    <a:pt x="127" y="0"/>
                    <a:pt x="212" y="0"/>
                  </a:cubicBezTo>
                  <a:close/>
                  <a:moveTo>
                    <a:pt x="212" y="141"/>
                  </a:moveTo>
                  <a:lnTo>
                    <a:pt x="212" y="141"/>
                  </a:lnTo>
                  <a:cubicBezTo>
                    <a:pt x="261" y="141"/>
                    <a:pt x="304" y="168"/>
                    <a:pt x="332" y="203"/>
                  </a:cubicBezTo>
                  <a:cubicBezTo>
                    <a:pt x="304" y="246"/>
                    <a:pt x="304" y="246"/>
                    <a:pt x="304" y="246"/>
                  </a:cubicBezTo>
                  <a:cubicBezTo>
                    <a:pt x="283" y="218"/>
                    <a:pt x="247" y="196"/>
                    <a:pt x="212" y="196"/>
                  </a:cubicBezTo>
                  <a:cubicBezTo>
                    <a:pt x="177" y="196"/>
                    <a:pt x="141" y="218"/>
                    <a:pt x="120" y="246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20" y="168"/>
                    <a:pt x="162" y="141"/>
                    <a:pt x="212" y="141"/>
                  </a:cubicBezTo>
                  <a:close/>
                  <a:moveTo>
                    <a:pt x="212" y="281"/>
                  </a:moveTo>
                  <a:lnTo>
                    <a:pt x="212" y="281"/>
                  </a:lnTo>
                  <a:cubicBezTo>
                    <a:pt x="240" y="281"/>
                    <a:pt x="268" y="310"/>
                    <a:pt x="268" y="338"/>
                  </a:cubicBezTo>
                  <a:cubicBezTo>
                    <a:pt x="268" y="366"/>
                    <a:pt x="240" y="394"/>
                    <a:pt x="212" y="394"/>
                  </a:cubicBezTo>
                  <a:cubicBezTo>
                    <a:pt x="184" y="394"/>
                    <a:pt x="155" y="366"/>
                    <a:pt x="155" y="338"/>
                  </a:cubicBezTo>
                  <a:cubicBezTo>
                    <a:pt x="155" y="310"/>
                    <a:pt x="184" y="281"/>
                    <a:pt x="212" y="28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3167608" y="2881319"/>
              <a:ext cx="455780" cy="225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charset="0"/>
                  <a:ea typeface="Montserrat" charset="0"/>
                  <a:cs typeface="Montserrat" charset="0"/>
                </a:rPr>
                <a:t>12:45</a:t>
              </a:r>
            </a:p>
          </p:txBody>
        </p:sp>
        <p:sp>
          <p:nvSpPr>
            <p:cNvPr id="42" name="Freeform 133"/>
            <p:cNvSpPr>
              <a:spLocks noChangeArrowheads="1"/>
            </p:cNvSpPr>
            <p:nvPr/>
          </p:nvSpPr>
          <p:spPr bwMode="auto">
            <a:xfrm>
              <a:off x="4121325" y="2979131"/>
              <a:ext cx="108857" cy="50866"/>
            </a:xfrm>
            <a:custGeom>
              <a:avLst/>
              <a:gdLst>
                <a:gd name="T0" fmla="*/ 573 w 602"/>
                <a:gd name="T1" fmla="*/ 198 h 283"/>
                <a:gd name="T2" fmla="*/ 573 w 602"/>
                <a:gd name="T3" fmla="*/ 198 h 283"/>
                <a:gd name="T4" fmla="*/ 573 w 602"/>
                <a:gd name="T5" fmla="*/ 254 h 283"/>
                <a:gd name="T6" fmla="*/ 544 w 602"/>
                <a:gd name="T7" fmla="*/ 282 h 283"/>
                <a:gd name="T8" fmla="*/ 28 w 602"/>
                <a:gd name="T9" fmla="*/ 282 h 283"/>
                <a:gd name="T10" fmla="*/ 0 w 602"/>
                <a:gd name="T11" fmla="*/ 254 h 283"/>
                <a:gd name="T12" fmla="*/ 0 w 602"/>
                <a:gd name="T13" fmla="*/ 28 h 283"/>
                <a:gd name="T14" fmla="*/ 28 w 602"/>
                <a:gd name="T15" fmla="*/ 0 h 283"/>
                <a:gd name="T16" fmla="*/ 544 w 602"/>
                <a:gd name="T17" fmla="*/ 0 h 283"/>
                <a:gd name="T18" fmla="*/ 573 w 602"/>
                <a:gd name="T19" fmla="*/ 28 h 283"/>
                <a:gd name="T20" fmla="*/ 573 w 602"/>
                <a:gd name="T21" fmla="*/ 84 h 283"/>
                <a:gd name="T22" fmla="*/ 601 w 602"/>
                <a:gd name="T23" fmla="*/ 113 h 283"/>
                <a:gd name="T24" fmla="*/ 601 w 602"/>
                <a:gd name="T25" fmla="*/ 169 h 283"/>
                <a:gd name="T26" fmla="*/ 573 w 602"/>
                <a:gd name="T27" fmla="*/ 198 h 283"/>
                <a:gd name="T28" fmla="*/ 516 w 602"/>
                <a:gd name="T29" fmla="*/ 169 h 283"/>
                <a:gd name="T30" fmla="*/ 516 w 602"/>
                <a:gd name="T31" fmla="*/ 169 h 283"/>
                <a:gd name="T32" fmla="*/ 516 w 602"/>
                <a:gd name="T33" fmla="*/ 113 h 283"/>
                <a:gd name="T34" fmla="*/ 516 w 602"/>
                <a:gd name="T35" fmla="*/ 56 h 283"/>
                <a:gd name="T36" fmla="*/ 57 w 602"/>
                <a:gd name="T37" fmla="*/ 56 h 283"/>
                <a:gd name="T38" fmla="*/ 57 w 602"/>
                <a:gd name="T39" fmla="*/ 226 h 283"/>
                <a:gd name="T40" fmla="*/ 516 w 602"/>
                <a:gd name="T41" fmla="*/ 226 h 283"/>
                <a:gd name="T42" fmla="*/ 516 w 602"/>
                <a:gd name="T43" fmla="*/ 169 h 283"/>
                <a:gd name="T44" fmla="*/ 488 w 602"/>
                <a:gd name="T45" fmla="*/ 198 h 283"/>
                <a:gd name="T46" fmla="*/ 488 w 602"/>
                <a:gd name="T47" fmla="*/ 198 h 283"/>
                <a:gd name="T48" fmla="*/ 85 w 602"/>
                <a:gd name="T49" fmla="*/ 198 h 283"/>
                <a:gd name="T50" fmla="*/ 85 w 602"/>
                <a:gd name="T51" fmla="*/ 84 h 283"/>
                <a:gd name="T52" fmla="*/ 488 w 602"/>
                <a:gd name="T53" fmla="*/ 84 h 283"/>
                <a:gd name="T54" fmla="*/ 488 w 602"/>
                <a:gd name="T55" fmla="*/ 198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02" h="283">
                  <a:moveTo>
                    <a:pt x="573" y="198"/>
                  </a:moveTo>
                  <a:lnTo>
                    <a:pt x="573" y="198"/>
                  </a:lnTo>
                  <a:cubicBezTo>
                    <a:pt x="573" y="254"/>
                    <a:pt x="573" y="254"/>
                    <a:pt x="573" y="254"/>
                  </a:cubicBezTo>
                  <a:cubicBezTo>
                    <a:pt x="573" y="275"/>
                    <a:pt x="558" y="282"/>
                    <a:pt x="544" y="282"/>
                  </a:cubicBezTo>
                  <a:cubicBezTo>
                    <a:pt x="28" y="282"/>
                    <a:pt x="28" y="282"/>
                    <a:pt x="28" y="282"/>
                  </a:cubicBezTo>
                  <a:cubicBezTo>
                    <a:pt x="7" y="282"/>
                    <a:pt x="0" y="275"/>
                    <a:pt x="0" y="25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4"/>
                    <a:pt x="7" y="0"/>
                    <a:pt x="28" y="0"/>
                  </a:cubicBezTo>
                  <a:cubicBezTo>
                    <a:pt x="544" y="0"/>
                    <a:pt x="544" y="0"/>
                    <a:pt x="544" y="0"/>
                  </a:cubicBezTo>
                  <a:cubicBezTo>
                    <a:pt x="558" y="0"/>
                    <a:pt x="573" y="14"/>
                    <a:pt x="573" y="28"/>
                  </a:cubicBezTo>
                  <a:cubicBezTo>
                    <a:pt x="573" y="84"/>
                    <a:pt x="573" y="84"/>
                    <a:pt x="573" y="84"/>
                  </a:cubicBezTo>
                  <a:cubicBezTo>
                    <a:pt x="587" y="84"/>
                    <a:pt x="601" y="99"/>
                    <a:pt x="601" y="113"/>
                  </a:cubicBezTo>
                  <a:cubicBezTo>
                    <a:pt x="601" y="169"/>
                    <a:pt x="601" y="169"/>
                    <a:pt x="601" y="169"/>
                  </a:cubicBezTo>
                  <a:cubicBezTo>
                    <a:pt x="601" y="190"/>
                    <a:pt x="587" y="198"/>
                    <a:pt x="573" y="198"/>
                  </a:cubicBezTo>
                  <a:close/>
                  <a:moveTo>
                    <a:pt x="516" y="169"/>
                  </a:moveTo>
                  <a:lnTo>
                    <a:pt x="516" y="169"/>
                  </a:lnTo>
                  <a:cubicBezTo>
                    <a:pt x="516" y="113"/>
                    <a:pt x="516" y="113"/>
                    <a:pt x="516" y="113"/>
                  </a:cubicBezTo>
                  <a:cubicBezTo>
                    <a:pt x="516" y="56"/>
                    <a:pt x="516" y="56"/>
                    <a:pt x="516" y="56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226"/>
                    <a:pt x="57" y="226"/>
                    <a:pt x="57" y="226"/>
                  </a:cubicBezTo>
                  <a:cubicBezTo>
                    <a:pt x="516" y="226"/>
                    <a:pt x="516" y="226"/>
                    <a:pt x="516" y="226"/>
                  </a:cubicBezTo>
                  <a:lnTo>
                    <a:pt x="516" y="169"/>
                  </a:lnTo>
                  <a:close/>
                  <a:moveTo>
                    <a:pt x="488" y="198"/>
                  </a:moveTo>
                  <a:lnTo>
                    <a:pt x="488" y="198"/>
                  </a:lnTo>
                  <a:cubicBezTo>
                    <a:pt x="85" y="198"/>
                    <a:pt x="85" y="198"/>
                    <a:pt x="85" y="198"/>
                  </a:cubicBezTo>
                  <a:cubicBezTo>
                    <a:pt x="85" y="84"/>
                    <a:pt x="85" y="84"/>
                    <a:pt x="85" y="84"/>
                  </a:cubicBezTo>
                  <a:cubicBezTo>
                    <a:pt x="488" y="84"/>
                    <a:pt x="488" y="84"/>
                    <a:pt x="488" y="84"/>
                  </a:cubicBezTo>
                  <a:lnTo>
                    <a:pt x="488" y="19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ea typeface="+mn-ea"/>
                <a:cs typeface="+mn-cs"/>
              </a:endParaRPr>
            </a:p>
          </p:txBody>
        </p:sp>
      </p:grpSp>
      <p:grpSp>
        <p:nvGrpSpPr>
          <p:cNvPr id="49" name="Grouper 48"/>
          <p:cNvGrpSpPr/>
          <p:nvPr/>
        </p:nvGrpSpPr>
        <p:grpSpPr>
          <a:xfrm>
            <a:off x="5063662" y="1824691"/>
            <a:ext cx="1489538" cy="2878335"/>
            <a:chOff x="2294984" y="2371890"/>
            <a:chExt cx="2180833" cy="4214171"/>
          </a:xfrm>
        </p:grpSpPr>
        <p:pic>
          <p:nvPicPr>
            <p:cNvPr id="51" name="Image 5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tretch>
              <a:fillRect/>
            </a:stretch>
          </p:blipFill>
          <p:spPr>
            <a:xfrm>
              <a:off x="2294984" y="2371890"/>
              <a:ext cx="2180833" cy="4214171"/>
            </a:xfrm>
            <a:prstGeom prst="rect">
              <a:avLst/>
            </a:prstGeom>
          </p:spPr>
        </p:pic>
        <p:grpSp>
          <p:nvGrpSpPr>
            <p:cNvPr id="52" name="Grouper 51"/>
            <p:cNvGrpSpPr/>
            <p:nvPr/>
          </p:nvGrpSpPr>
          <p:grpSpPr>
            <a:xfrm>
              <a:off x="2572145" y="2993973"/>
              <a:ext cx="155860" cy="29752"/>
              <a:chOff x="2892425" y="3289299"/>
              <a:chExt cx="207450" cy="36000"/>
            </a:xfrm>
          </p:grpSpPr>
          <p:sp>
            <p:nvSpPr>
              <p:cNvPr id="56" name="Ellipse 55"/>
              <p:cNvSpPr/>
              <p:nvPr/>
            </p:nvSpPr>
            <p:spPr>
              <a:xfrm flipH="1">
                <a:off x="2892425" y="3289299"/>
                <a:ext cx="36000" cy="360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7" name="Ellipse 56"/>
              <p:cNvSpPr/>
              <p:nvPr/>
            </p:nvSpPr>
            <p:spPr>
              <a:xfrm flipH="1">
                <a:off x="2935288" y="3289299"/>
                <a:ext cx="36000" cy="360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8" name="Ellipse 57"/>
              <p:cNvSpPr/>
              <p:nvPr/>
            </p:nvSpPr>
            <p:spPr>
              <a:xfrm flipH="1">
                <a:off x="2978151" y="3289299"/>
                <a:ext cx="36000" cy="360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9" name="Ellipse 58"/>
              <p:cNvSpPr/>
              <p:nvPr/>
            </p:nvSpPr>
            <p:spPr>
              <a:xfrm flipH="1">
                <a:off x="3021014" y="3289299"/>
                <a:ext cx="36000" cy="360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0" name="Ellipse 59"/>
              <p:cNvSpPr/>
              <p:nvPr/>
            </p:nvSpPr>
            <p:spPr>
              <a:xfrm flipH="1">
                <a:off x="3063875" y="3289299"/>
                <a:ext cx="36000" cy="360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53" name="Freeform 146"/>
            <p:cNvSpPr>
              <a:spLocks noChangeArrowheads="1"/>
            </p:cNvSpPr>
            <p:nvPr/>
          </p:nvSpPr>
          <p:spPr bwMode="auto">
            <a:xfrm>
              <a:off x="2758972" y="2979131"/>
              <a:ext cx="66902" cy="45719"/>
            </a:xfrm>
            <a:custGeom>
              <a:avLst/>
              <a:gdLst>
                <a:gd name="T0" fmla="*/ 212 w 425"/>
                <a:gd name="T1" fmla="*/ 0 h 395"/>
                <a:gd name="T2" fmla="*/ 212 w 425"/>
                <a:gd name="T3" fmla="*/ 0 h 395"/>
                <a:gd name="T4" fmla="*/ 424 w 425"/>
                <a:gd name="T5" fmla="*/ 91 h 395"/>
                <a:gd name="T6" fmla="*/ 388 w 425"/>
                <a:gd name="T7" fmla="*/ 134 h 395"/>
                <a:gd name="T8" fmla="*/ 212 w 425"/>
                <a:gd name="T9" fmla="*/ 56 h 395"/>
                <a:gd name="T10" fmla="*/ 35 w 425"/>
                <a:gd name="T11" fmla="*/ 134 h 395"/>
                <a:gd name="T12" fmla="*/ 0 w 425"/>
                <a:gd name="T13" fmla="*/ 91 h 395"/>
                <a:gd name="T14" fmla="*/ 212 w 425"/>
                <a:gd name="T15" fmla="*/ 0 h 395"/>
                <a:gd name="T16" fmla="*/ 212 w 425"/>
                <a:gd name="T17" fmla="*/ 141 h 395"/>
                <a:gd name="T18" fmla="*/ 212 w 425"/>
                <a:gd name="T19" fmla="*/ 141 h 395"/>
                <a:gd name="T20" fmla="*/ 332 w 425"/>
                <a:gd name="T21" fmla="*/ 203 h 395"/>
                <a:gd name="T22" fmla="*/ 304 w 425"/>
                <a:gd name="T23" fmla="*/ 246 h 395"/>
                <a:gd name="T24" fmla="*/ 212 w 425"/>
                <a:gd name="T25" fmla="*/ 196 h 395"/>
                <a:gd name="T26" fmla="*/ 120 w 425"/>
                <a:gd name="T27" fmla="*/ 246 h 395"/>
                <a:gd name="T28" fmla="*/ 92 w 425"/>
                <a:gd name="T29" fmla="*/ 203 h 395"/>
                <a:gd name="T30" fmla="*/ 212 w 425"/>
                <a:gd name="T31" fmla="*/ 141 h 395"/>
                <a:gd name="T32" fmla="*/ 212 w 425"/>
                <a:gd name="T33" fmla="*/ 281 h 395"/>
                <a:gd name="T34" fmla="*/ 212 w 425"/>
                <a:gd name="T35" fmla="*/ 281 h 395"/>
                <a:gd name="T36" fmla="*/ 268 w 425"/>
                <a:gd name="T37" fmla="*/ 338 h 395"/>
                <a:gd name="T38" fmla="*/ 212 w 425"/>
                <a:gd name="T39" fmla="*/ 394 h 395"/>
                <a:gd name="T40" fmla="*/ 155 w 425"/>
                <a:gd name="T41" fmla="*/ 338 h 395"/>
                <a:gd name="T42" fmla="*/ 212 w 425"/>
                <a:gd name="T43" fmla="*/ 281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5" h="395">
                  <a:moveTo>
                    <a:pt x="212" y="0"/>
                  </a:moveTo>
                  <a:lnTo>
                    <a:pt x="212" y="0"/>
                  </a:lnTo>
                  <a:cubicBezTo>
                    <a:pt x="297" y="0"/>
                    <a:pt x="367" y="35"/>
                    <a:pt x="424" y="91"/>
                  </a:cubicBezTo>
                  <a:cubicBezTo>
                    <a:pt x="388" y="134"/>
                    <a:pt x="388" y="134"/>
                    <a:pt x="388" y="134"/>
                  </a:cubicBezTo>
                  <a:cubicBezTo>
                    <a:pt x="346" y="84"/>
                    <a:pt x="283" y="56"/>
                    <a:pt x="212" y="56"/>
                  </a:cubicBezTo>
                  <a:cubicBezTo>
                    <a:pt x="141" y="56"/>
                    <a:pt x="77" y="84"/>
                    <a:pt x="35" y="134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56" y="35"/>
                    <a:pt x="127" y="0"/>
                    <a:pt x="212" y="0"/>
                  </a:cubicBezTo>
                  <a:close/>
                  <a:moveTo>
                    <a:pt x="212" y="141"/>
                  </a:moveTo>
                  <a:lnTo>
                    <a:pt x="212" y="141"/>
                  </a:lnTo>
                  <a:cubicBezTo>
                    <a:pt x="261" y="141"/>
                    <a:pt x="304" y="168"/>
                    <a:pt x="332" y="203"/>
                  </a:cubicBezTo>
                  <a:cubicBezTo>
                    <a:pt x="304" y="246"/>
                    <a:pt x="304" y="246"/>
                    <a:pt x="304" y="246"/>
                  </a:cubicBezTo>
                  <a:cubicBezTo>
                    <a:pt x="283" y="218"/>
                    <a:pt x="247" y="196"/>
                    <a:pt x="212" y="196"/>
                  </a:cubicBezTo>
                  <a:cubicBezTo>
                    <a:pt x="177" y="196"/>
                    <a:pt x="141" y="218"/>
                    <a:pt x="120" y="246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20" y="168"/>
                    <a:pt x="162" y="141"/>
                    <a:pt x="212" y="141"/>
                  </a:cubicBezTo>
                  <a:close/>
                  <a:moveTo>
                    <a:pt x="212" y="281"/>
                  </a:moveTo>
                  <a:lnTo>
                    <a:pt x="212" y="281"/>
                  </a:lnTo>
                  <a:cubicBezTo>
                    <a:pt x="240" y="281"/>
                    <a:pt x="268" y="310"/>
                    <a:pt x="268" y="338"/>
                  </a:cubicBezTo>
                  <a:cubicBezTo>
                    <a:pt x="268" y="366"/>
                    <a:pt x="240" y="394"/>
                    <a:pt x="212" y="394"/>
                  </a:cubicBezTo>
                  <a:cubicBezTo>
                    <a:pt x="184" y="394"/>
                    <a:pt x="155" y="366"/>
                    <a:pt x="155" y="338"/>
                  </a:cubicBezTo>
                  <a:cubicBezTo>
                    <a:pt x="155" y="310"/>
                    <a:pt x="184" y="281"/>
                    <a:pt x="212" y="28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55" name="Freeform 133"/>
            <p:cNvSpPr>
              <a:spLocks noChangeArrowheads="1"/>
            </p:cNvSpPr>
            <p:nvPr/>
          </p:nvSpPr>
          <p:spPr bwMode="auto">
            <a:xfrm>
              <a:off x="4121325" y="2979131"/>
              <a:ext cx="108857" cy="50866"/>
            </a:xfrm>
            <a:custGeom>
              <a:avLst/>
              <a:gdLst>
                <a:gd name="T0" fmla="*/ 573 w 602"/>
                <a:gd name="T1" fmla="*/ 198 h 283"/>
                <a:gd name="T2" fmla="*/ 573 w 602"/>
                <a:gd name="T3" fmla="*/ 198 h 283"/>
                <a:gd name="T4" fmla="*/ 573 w 602"/>
                <a:gd name="T5" fmla="*/ 254 h 283"/>
                <a:gd name="T6" fmla="*/ 544 w 602"/>
                <a:gd name="T7" fmla="*/ 282 h 283"/>
                <a:gd name="T8" fmla="*/ 28 w 602"/>
                <a:gd name="T9" fmla="*/ 282 h 283"/>
                <a:gd name="T10" fmla="*/ 0 w 602"/>
                <a:gd name="T11" fmla="*/ 254 h 283"/>
                <a:gd name="T12" fmla="*/ 0 w 602"/>
                <a:gd name="T13" fmla="*/ 28 h 283"/>
                <a:gd name="T14" fmla="*/ 28 w 602"/>
                <a:gd name="T15" fmla="*/ 0 h 283"/>
                <a:gd name="T16" fmla="*/ 544 w 602"/>
                <a:gd name="T17" fmla="*/ 0 h 283"/>
                <a:gd name="T18" fmla="*/ 573 w 602"/>
                <a:gd name="T19" fmla="*/ 28 h 283"/>
                <a:gd name="T20" fmla="*/ 573 w 602"/>
                <a:gd name="T21" fmla="*/ 84 h 283"/>
                <a:gd name="T22" fmla="*/ 601 w 602"/>
                <a:gd name="T23" fmla="*/ 113 h 283"/>
                <a:gd name="T24" fmla="*/ 601 w 602"/>
                <a:gd name="T25" fmla="*/ 169 h 283"/>
                <a:gd name="T26" fmla="*/ 573 w 602"/>
                <a:gd name="T27" fmla="*/ 198 h 283"/>
                <a:gd name="T28" fmla="*/ 516 w 602"/>
                <a:gd name="T29" fmla="*/ 169 h 283"/>
                <a:gd name="T30" fmla="*/ 516 w 602"/>
                <a:gd name="T31" fmla="*/ 169 h 283"/>
                <a:gd name="T32" fmla="*/ 516 w 602"/>
                <a:gd name="T33" fmla="*/ 113 h 283"/>
                <a:gd name="T34" fmla="*/ 516 w 602"/>
                <a:gd name="T35" fmla="*/ 56 h 283"/>
                <a:gd name="T36" fmla="*/ 57 w 602"/>
                <a:gd name="T37" fmla="*/ 56 h 283"/>
                <a:gd name="T38" fmla="*/ 57 w 602"/>
                <a:gd name="T39" fmla="*/ 226 h 283"/>
                <a:gd name="T40" fmla="*/ 516 w 602"/>
                <a:gd name="T41" fmla="*/ 226 h 283"/>
                <a:gd name="T42" fmla="*/ 516 w 602"/>
                <a:gd name="T43" fmla="*/ 169 h 283"/>
                <a:gd name="T44" fmla="*/ 488 w 602"/>
                <a:gd name="T45" fmla="*/ 198 h 283"/>
                <a:gd name="T46" fmla="*/ 488 w 602"/>
                <a:gd name="T47" fmla="*/ 198 h 283"/>
                <a:gd name="T48" fmla="*/ 85 w 602"/>
                <a:gd name="T49" fmla="*/ 198 h 283"/>
                <a:gd name="T50" fmla="*/ 85 w 602"/>
                <a:gd name="T51" fmla="*/ 84 h 283"/>
                <a:gd name="T52" fmla="*/ 488 w 602"/>
                <a:gd name="T53" fmla="*/ 84 h 283"/>
                <a:gd name="T54" fmla="*/ 488 w 602"/>
                <a:gd name="T55" fmla="*/ 198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02" h="283">
                  <a:moveTo>
                    <a:pt x="573" y="198"/>
                  </a:moveTo>
                  <a:lnTo>
                    <a:pt x="573" y="198"/>
                  </a:lnTo>
                  <a:cubicBezTo>
                    <a:pt x="573" y="254"/>
                    <a:pt x="573" y="254"/>
                    <a:pt x="573" y="254"/>
                  </a:cubicBezTo>
                  <a:cubicBezTo>
                    <a:pt x="573" y="275"/>
                    <a:pt x="558" y="282"/>
                    <a:pt x="544" y="282"/>
                  </a:cubicBezTo>
                  <a:cubicBezTo>
                    <a:pt x="28" y="282"/>
                    <a:pt x="28" y="282"/>
                    <a:pt x="28" y="282"/>
                  </a:cubicBezTo>
                  <a:cubicBezTo>
                    <a:pt x="7" y="282"/>
                    <a:pt x="0" y="275"/>
                    <a:pt x="0" y="25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4"/>
                    <a:pt x="7" y="0"/>
                    <a:pt x="28" y="0"/>
                  </a:cubicBezTo>
                  <a:cubicBezTo>
                    <a:pt x="544" y="0"/>
                    <a:pt x="544" y="0"/>
                    <a:pt x="544" y="0"/>
                  </a:cubicBezTo>
                  <a:cubicBezTo>
                    <a:pt x="558" y="0"/>
                    <a:pt x="573" y="14"/>
                    <a:pt x="573" y="28"/>
                  </a:cubicBezTo>
                  <a:cubicBezTo>
                    <a:pt x="573" y="84"/>
                    <a:pt x="573" y="84"/>
                    <a:pt x="573" y="84"/>
                  </a:cubicBezTo>
                  <a:cubicBezTo>
                    <a:pt x="587" y="84"/>
                    <a:pt x="601" y="99"/>
                    <a:pt x="601" y="113"/>
                  </a:cubicBezTo>
                  <a:cubicBezTo>
                    <a:pt x="601" y="169"/>
                    <a:pt x="601" y="169"/>
                    <a:pt x="601" y="169"/>
                  </a:cubicBezTo>
                  <a:cubicBezTo>
                    <a:pt x="601" y="190"/>
                    <a:pt x="587" y="198"/>
                    <a:pt x="573" y="198"/>
                  </a:cubicBezTo>
                  <a:close/>
                  <a:moveTo>
                    <a:pt x="516" y="169"/>
                  </a:moveTo>
                  <a:lnTo>
                    <a:pt x="516" y="169"/>
                  </a:lnTo>
                  <a:cubicBezTo>
                    <a:pt x="516" y="113"/>
                    <a:pt x="516" y="113"/>
                    <a:pt x="516" y="113"/>
                  </a:cubicBezTo>
                  <a:cubicBezTo>
                    <a:pt x="516" y="56"/>
                    <a:pt x="516" y="56"/>
                    <a:pt x="516" y="56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226"/>
                    <a:pt x="57" y="226"/>
                    <a:pt x="57" y="226"/>
                  </a:cubicBezTo>
                  <a:cubicBezTo>
                    <a:pt x="516" y="226"/>
                    <a:pt x="516" y="226"/>
                    <a:pt x="516" y="226"/>
                  </a:cubicBezTo>
                  <a:lnTo>
                    <a:pt x="516" y="169"/>
                  </a:lnTo>
                  <a:close/>
                  <a:moveTo>
                    <a:pt x="488" y="198"/>
                  </a:moveTo>
                  <a:lnTo>
                    <a:pt x="488" y="198"/>
                  </a:lnTo>
                  <a:cubicBezTo>
                    <a:pt x="85" y="198"/>
                    <a:pt x="85" y="198"/>
                    <a:pt x="85" y="198"/>
                  </a:cubicBezTo>
                  <a:cubicBezTo>
                    <a:pt x="85" y="84"/>
                    <a:pt x="85" y="84"/>
                    <a:pt x="85" y="84"/>
                  </a:cubicBezTo>
                  <a:cubicBezTo>
                    <a:pt x="488" y="84"/>
                    <a:pt x="488" y="84"/>
                    <a:pt x="488" y="84"/>
                  </a:cubicBezTo>
                  <a:lnTo>
                    <a:pt x="488" y="19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ea typeface="+mn-ea"/>
                <a:cs typeface="+mn-cs"/>
              </a:endParaRPr>
            </a:p>
          </p:txBody>
        </p:sp>
      </p:grpSp>
      <p:grpSp>
        <p:nvGrpSpPr>
          <p:cNvPr id="62" name="Grouper 61"/>
          <p:cNvGrpSpPr/>
          <p:nvPr/>
        </p:nvGrpSpPr>
        <p:grpSpPr>
          <a:xfrm>
            <a:off x="3387262" y="1824691"/>
            <a:ext cx="1489538" cy="2878335"/>
            <a:chOff x="2294984" y="2371890"/>
            <a:chExt cx="2180833" cy="4214171"/>
          </a:xfrm>
        </p:grpSpPr>
        <p:pic>
          <p:nvPicPr>
            <p:cNvPr id="64" name="Image 6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tretch>
              <a:fillRect/>
            </a:stretch>
          </p:blipFill>
          <p:spPr>
            <a:xfrm>
              <a:off x="2294984" y="2371890"/>
              <a:ext cx="2180833" cy="4214171"/>
            </a:xfrm>
            <a:prstGeom prst="rect">
              <a:avLst/>
            </a:prstGeom>
          </p:spPr>
        </p:pic>
        <p:grpSp>
          <p:nvGrpSpPr>
            <p:cNvPr id="65" name="Grouper 64"/>
            <p:cNvGrpSpPr/>
            <p:nvPr/>
          </p:nvGrpSpPr>
          <p:grpSpPr>
            <a:xfrm>
              <a:off x="2572145" y="2993973"/>
              <a:ext cx="155860" cy="29752"/>
              <a:chOff x="2892425" y="3289299"/>
              <a:chExt cx="207450" cy="36000"/>
            </a:xfrm>
          </p:grpSpPr>
          <p:sp>
            <p:nvSpPr>
              <p:cNvPr id="69" name="Ellipse 68"/>
              <p:cNvSpPr/>
              <p:nvPr/>
            </p:nvSpPr>
            <p:spPr>
              <a:xfrm flipH="1">
                <a:off x="2892425" y="3289299"/>
                <a:ext cx="36000" cy="360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0" name="Ellipse 69"/>
              <p:cNvSpPr/>
              <p:nvPr/>
            </p:nvSpPr>
            <p:spPr>
              <a:xfrm flipH="1">
                <a:off x="2935288" y="3289299"/>
                <a:ext cx="36000" cy="360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1" name="Ellipse 70"/>
              <p:cNvSpPr/>
              <p:nvPr/>
            </p:nvSpPr>
            <p:spPr>
              <a:xfrm flipH="1">
                <a:off x="2978151" y="3289299"/>
                <a:ext cx="36000" cy="360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2" name="Ellipse 71"/>
              <p:cNvSpPr/>
              <p:nvPr/>
            </p:nvSpPr>
            <p:spPr>
              <a:xfrm flipH="1">
                <a:off x="3021014" y="3289299"/>
                <a:ext cx="36000" cy="360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3" name="Ellipse 72"/>
              <p:cNvSpPr/>
              <p:nvPr/>
            </p:nvSpPr>
            <p:spPr>
              <a:xfrm flipH="1">
                <a:off x="3063875" y="3289299"/>
                <a:ext cx="36000" cy="360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66" name="Freeform 146"/>
            <p:cNvSpPr>
              <a:spLocks noChangeArrowheads="1"/>
            </p:cNvSpPr>
            <p:nvPr/>
          </p:nvSpPr>
          <p:spPr bwMode="auto">
            <a:xfrm>
              <a:off x="2758972" y="2979131"/>
              <a:ext cx="66902" cy="45719"/>
            </a:xfrm>
            <a:custGeom>
              <a:avLst/>
              <a:gdLst>
                <a:gd name="T0" fmla="*/ 212 w 425"/>
                <a:gd name="T1" fmla="*/ 0 h 395"/>
                <a:gd name="T2" fmla="*/ 212 w 425"/>
                <a:gd name="T3" fmla="*/ 0 h 395"/>
                <a:gd name="T4" fmla="*/ 424 w 425"/>
                <a:gd name="T5" fmla="*/ 91 h 395"/>
                <a:gd name="T6" fmla="*/ 388 w 425"/>
                <a:gd name="T7" fmla="*/ 134 h 395"/>
                <a:gd name="T8" fmla="*/ 212 w 425"/>
                <a:gd name="T9" fmla="*/ 56 h 395"/>
                <a:gd name="T10" fmla="*/ 35 w 425"/>
                <a:gd name="T11" fmla="*/ 134 h 395"/>
                <a:gd name="T12" fmla="*/ 0 w 425"/>
                <a:gd name="T13" fmla="*/ 91 h 395"/>
                <a:gd name="T14" fmla="*/ 212 w 425"/>
                <a:gd name="T15" fmla="*/ 0 h 395"/>
                <a:gd name="T16" fmla="*/ 212 w 425"/>
                <a:gd name="T17" fmla="*/ 141 h 395"/>
                <a:gd name="T18" fmla="*/ 212 w 425"/>
                <a:gd name="T19" fmla="*/ 141 h 395"/>
                <a:gd name="T20" fmla="*/ 332 w 425"/>
                <a:gd name="T21" fmla="*/ 203 h 395"/>
                <a:gd name="T22" fmla="*/ 304 w 425"/>
                <a:gd name="T23" fmla="*/ 246 h 395"/>
                <a:gd name="T24" fmla="*/ 212 w 425"/>
                <a:gd name="T25" fmla="*/ 196 h 395"/>
                <a:gd name="T26" fmla="*/ 120 w 425"/>
                <a:gd name="T27" fmla="*/ 246 h 395"/>
                <a:gd name="T28" fmla="*/ 92 w 425"/>
                <a:gd name="T29" fmla="*/ 203 h 395"/>
                <a:gd name="T30" fmla="*/ 212 w 425"/>
                <a:gd name="T31" fmla="*/ 141 h 395"/>
                <a:gd name="T32" fmla="*/ 212 w 425"/>
                <a:gd name="T33" fmla="*/ 281 h 395"/>
                <a:gd name="T34" fmla="*/ 212 w 425"/>
                <a:gd name="T35" fmla="*/ 281 h 395"/>
                <a:gd name="T36" fmla="*/ 268 w 425"/>
                <a:gd name="T37" fmla="*/ 338 h 395"/>
                <a:gd name="T38" fmla="*/ 212 w 425"/>
                <a:gd name="T39" fmla="*/ 394 h 395"/>
                <a:gd name="T40" fmla="*/ 155 w 425"/>
                <a:gd name="T41" fmla="*/ 338 h 395"/>
                <a:gd name="T42" fmla="*/ 212 w 425"/>
                <a:gd name="T43" fmla="*/ 281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5" h="395">
                  <a:moveTo>
                    <a:pt x="212" y="0"/>
                  </a:moveTo>
                  <a:lnTo>
                    <a:pt x="212" y="0"/>
                  </a:lnTo>
                  <a:cubicBezTo>
                    <a:pt x="297" y="0"/>
                    <a:pt x="367" y="35"/>
                    <a:pt x="424" y="91"/>
                  </a:cubicBezTo>
                  <a:cubicBezTo>
                    <a:pt x="388" y="134"/>
                    <a:pt x="388" y="134"/>
                    <a:pt x="388" y="134"/>
                  </a:cubicBezTo>
                  <a:cubicBezTo>
                    <a:pt x="346" y="84"/>
                    <a:pt x="283" y="56"/>
                    <a:pt x="212" y="56"/>
                  </a:cubicBezTo>
                  <a:cubicBezTo>
                    <a:pt x="141" y="56"/>
                    <a:pt x="77" y="84"/>
                    <a:pt x="35" y="134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56" y="35"/>
                    <a:pt x="127" y="0"/>
                    <a:pt x="212" y="0"/>
                  </a:cubicBezTo>
                  <a:close/>
                  <a:moveTo>
                    <a:pt x="212" y="141"/>
                  </a:moveTo>
                  <a:lnTo>
                    <a:pt x="212" y="141"/>
                  </a:lnTo>
                  <a:cubicBezTo>
                    <a:pt x="261" y="141"/>
                    <a:pt x="304" y="168"/>
                    <a:pt x="332" y="203"/>
                  </a:cubicBezTo>
                  <a:cubicBezTo>
                    <a:pt x="304" y="246"/>
                    <a:pt x="304" y="246"/>
                    <a:pt x="304" y="246"/>
                  </a:cubicBezTo>
                  <a:cubicBezTo>
                    <a:pt x="283" y="218"/>
                    <a:pt x="247" y="196"/>
                    <a:pt x="212" y="196"/>
                  </a:cubicBezTo>
                  <a:cubicBezTo>
                    <a:pt x="177" y="196"/>
                    <a:pt x="141" y="218"/>
                    <a:pt x="120" y="246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120" y="168"/>
                    <a:pt x="162" y="141"/>
                    <a:pt x="212" y="141"/>
                  </a:cubicBezTo>
                  <a:close/>
                  <a:moveTo>
                    <a:pt x="212" y="281"/>
                  </a:moveTo>
                  <a:lnTo>
                    <a:pt x="212" y="281"/>
                  </a:lnTo>
                  <a:cubicBezTo>
                    <a:pt x="240" y="281"/>
                    <a:pt x="268" y="310"/>
                    <a:pt x="268" y="338"/>
                  </a:cubicBezTo>
                  <a:cubicBezTo>
                    <a:pt x="268" y="366"/>
                    <a:pt x="240" y="394"/>
                    <a:pt x="212" y="394"/>
                  </a:cubicBezTo>
                  <a:cubicBezTo>
                    <a:pt x="184" y="394"/>
                    <a:pt x="155" y="366"/>
                    <a:pt x="155" y="338"/>
                  </a:cubicBezTo>
                  <a:cubicBezTo>
                    <a:pt x="155" y="310"/>
                    <a:pt x="184" y="281"/>
                    <a:pt x="212" y="28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68" name="Freeform 133"/>
            <p:cNvSpPr>
              <a:spLocks noChangeArrowheads="1"/>
            </p:cNvSpPr>
            <p:nvPr/>
          </p:nvSpPr>
          <p:spPr bwMode="auto">
            <a:xfrm>
              <a:off x="4121325" y="2979131"/>
              <a:ext cx="108857" cy="50866"/>
            </a:xfrm>
            <a:custGeom>
              <a:avLst/>
              <a:gdLst>
                <a:gd name="T0" fmla="*/ 573 w 602"/>
                <a:gd name="T1" fmla="*/ 198 h 283"/>
                <a:gd name="T2" fmla="*/ 573 w 602"/>
                <a:gd name="T3" fmla="*/ 198 h 283"/>
                <a:gd name="T4" fmla="*/ 573 w 602"/>
                <a:gd name="T5" fmla="*/ 254 h 283"/>
                <a:gd name="T6" fmla="*/ 544 w 602"/>
                <a:gd name="T7" fmla="*/ 282 h 283"/>
                <a:gd name="T8" fmla="*/ 28 w 602"/>
                <a:gd name="T9" fmla="*/ 282 h 283"/>
                <a:gd name="T10" fmla="*/ 0 w 602"/>
                <a:gd name="T11" fmla="*/ 254 h 283"/>
                <a:gd name="T12" fmla="*/ 0 w 602"/>
                <a:gd name="T13" fmla="*/ 28 h 283"/>
                <a:gd name="T14" fmla="*/ 28 w 602"/>
                <a:gd name="T15" fmla="*/ 0 h 283"/>
                <a:gd name="T16" fmla="*/ 544 w 602"/>
                <a:gd name="T17" fmla="*/ 0 h 283"/>
                <a:gd name="T18" fmla="*/ 573 w 602"/>
                <a:gd name="T19" fmla="*/ 28 h 283"/>
                <a:gd name="T20" fmla="*/ 573 w 602"/>
                <a:gd name="T21" fmla="*/ 84 h 283"/>
                <a:gd name="T22" fmla="*/ 601 w 602"/>
                <a:gd name="T23" fmla="*/ 113 h 283"/>
                <a:gd name="T24" fmla="*/ 601 w 602"/>
                <a:gd name="T25" fmla="*/ 169 h 283"/>
                <a:gd name="T26" fmla="*/ 573 w 602"/>
                <a:gd name="T27" fmla="*/ 198 h 283"/>
                <a:gd name="T28" fmla="*/ 516 w 602"/>
                <a:gd name="T29" fmla="*/ 169 h 283"/>
                <a:gd name="T30" fmla="*/ 516 w 602"/>
                <a:gd name="T31" fmla="*/ 169 h 283"/>
                <a:gd name="T32" fmla="*/ 516 w 602"/>
                <a:gd name="T33" fmla="*/ 113 h 283"/>
                <a:gd name="T34" fmla="*/ 516 w 602"/>
                <a:gd name="T35" fmla="*/ 56 h 283"/>
                <a:gd name="T36" fmla="*/ 57 w 602"/>
                <a:gd name="T37" fmla="*/ 56 h 283"/>
                <a:gd name="T38" fmla="*/ 57 w 602"/>
                <a:gd name="T39" fmla="*/ 226 h 283"/>
                <a:gd name="T40" fmla="*/ 516 w 602"/>
                <a:gd name="T41" fmla="*/ 226 h 283"/>
                <a:gd name="T42" fmla="*/ 516 w 602"/>
                <a:gd name="T43" fmla="*/ 169 h 283"/>
                <a:gd name="T44" fmla="*/ 488 w 602"/>
                <a:gd name="T45" fmla="*/ 198 h 283"/>
                <a:gd name="T46" fmla="*/ 488 w 602"/>
                <a:gd name="T47" fmla="*/ 198 h 283"/>
                <a:gd name="T48" fmla="*/ 85 w 602"/>
                <a:gd name="T49" fmla="*/ 198 h 283"/>
                <a:gd name="T50" fmla="*/ 85 w 602"/>
                <a:gd name="T51" fmla="*/ 84 h 283"/>
                <a:gd name="T52" fmla="*/ 488 w 602"/>
                <a:gd name="T53" fmla="*/ 84 h 283"/>
                <a:gd name="T54" fmla="*/ 488 w 602"/>
                <a:gd name="T55" fmla="*/ 198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02" h="283">
                  <a:moveTo>
                    <a:pt x="573" y="198"/>
                  </a:moveTo>
                  <a:lnTo>
                    <a:pt x="573" y="198"/>
                  </a:lnTo>
                  <a:cubicBezTo>
                    <a:pt x="573" y="254"/>
                    <a:pt x="573" y="254"/>
                    <a:pt x="573" y="254"/>
                  </a:cubicBezTo>
                  <a:cubicBezTo>
                    <a:pt x="573" y="275"/>
                    <a:pt x="558" y="282"/>
                    <a:pt x="544" y="282"/>
                  </a:cubicBezTo>
                  <a:cubicBezTo>
                    <a:pt x="28" y="282"/>
                    <a:pt x="28" y="282"/>
                    <a:pt x="28" y="282"/>
                  </a:cubicBezTo>
                  <a:cubicBezTo>
                    <a:pt x="7" y="282"/>
                    <a:pt x="0" y="275"/>
                    <a:pt x="0" y="25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4"/>
                    <a:pt x="7" y="0"/>
                    <a:pt x="28" y="0"/>
                  </a:cubicBezTo>
                  <a:cubicBezTo>
                    <a:pt x="544" y="0"/>
                    <a:pt x="544" y="0"/>
                    <a:pt x="544" y="0"/>
                  </a:cubicBezTo>
                  <a:cubicBezTo>
                    <a:pt x="558" y="0"/>
                    <a:pt x="573" y="14"/>
                    <a:pt x="573" y="28"/>
                  </a:cubicBezTo>
                  <a:cubicBezTo>
                    <a:pt x="573" y="84"/>
                    <a:pt x="573" y="84"/>
                    <a:pt x="573" y="84"/>
                  </a:cubicBezTo>
                  <a:cubicBezTo>
                    <a:pt x="587" y="84"/>
                    <a:pt x="601" y="99"/>
                    <a:pt x="601" y="113"/>
                  </a:cubicBezTo>
                  <a:cubicBezTo>
                    <a:pt x="601" y="169"/>
                    <a:pt x="601" y="169"/>
                    <a:pt x="601" y="169"/>
                  </a:cubicBezTo>
                  <a:cubicBezTo>
                    <a:pt x="601" y="190"/>
                    <a:pt x="587" y="198"/>
                    <a:pt x="573" y="198"/>
                  </a:cubicBezTo>
                  <a:close/>
                  <a:moveTo>
                    <a:pt x="516" y="169"/>
                  </a:moveTo>
                  <a:lnTo>
                    <a:pt x="516" y="169"/>
                  </a:lnTo>
                  <a:cubicBezTo>
                    <a:pt x="516" y="113"/>
                    <a:pt x="516" y="113"/>
                    <a:pt x="516" y="113"/>
                  </a:cubicBezTo>
                  <a:cubicBezTo>
                    <a:pt x="516" y="56"/>
                    <a:pt x="516" y="56"/>
                    <a:pt x="516" y="56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226"/>
                    <a:pt x="57" y="226"/>
                    <a:pt x="57" y="226"/>
                  </a:cubicBezTo>
                  <a:cubicBezTo>
                    <a:pt x="516" y="226"/>
                    <a:pt x="516" y="226"/>
                    <a:pt x="516" y="226"/>
                  </a:cubicBezTo>
                  <a:lnTo>
                    <a:pt x="516" y="169"/>
                  </a:lnTo>
                  <a:close/>
                  <a:moveTo>
                    <a:pt x="488" y="198"/>
                  </a:moveTo>
                  <a:lnTo>
                    <a:pt x="488" y="198"/>
                  </a:lnTo>
                  <a:cubicBezTo>
                    <a:pt x="85" y="198"/>
                    <a:pt x="85" y="198"/>
                    <a:pt x="85" y="198"/>
                  </a:cubicBezTo>
                  <a:cubicBezTo>
                    <a:pt x="85" y="84"/>
                    <a:pt x="85" y="84"/>
                    <a:pt x="85" y="84"/>
                  </a:cubicBezTo>
                  <a:cubicBezTo>
                    <a:pt x="488" y="84"/>
                    <a:pt x="488" y="84"/>
                    <a:pt x="488" y="84"/>
                  </a:cubicBezTo>
                  <a:lnTo>
                    <a:pt x="488" y="19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 xmlns:p="http://schemas.openxmlformats.org/presentationml/2006/main" xmlns:r="http://schemas.openxmlformats.org/officeDocument/2006/relationships" xmlns:a="http://schemas.openxmlformats.org/drawingml/2006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ea typeface="+mn-ea"/>
                <a:cs typeface="+mn-cs"/>
              </a:endParaRPr>
            </a:p>
          </p:txBody>
        </p:sp>
      </p:grpSp>
      <p:sp>
        <p:nvSpPr>
          <p:cNvPr id="75" name="ZoneTexte 74"/>
          <p:cNvSpPr txBox="1"/>
          <p:nvPr/>
        </p:nvSpPr>
        <p:spPr>
          <a:xfrm>
            <a:off x="4440420" y="2172638"/>
            <a:ext cx="311304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" b="1">
                <a:solidFill>
                  <a:schemeClr val="tx1">
                    <a:lumMod val="50000"/>
                    <a:lumOff val="5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12:45</a:t>
            </a:r>
          </a:p>
        </p:txBody>
      </p:sp>
      <p:pic>
        <p:nvPicPr>
          <p:cNvPr id="54" name="image12.png"/>
          <p:cNvPicPr/>
          <p:nvPr/>
        </p:nvPicPr>
        <p:blipFill rotWithShape="1">
          <a:blip r:embed="rId6">
            <a:extLst/>
          </a:blip>
          <a:srcRect l="6316" t="7725" r="9135" b="9497"/>
          <a:stretch/>
        </p:blipFill>
        <p:spPr>
          <a:xfrm>
            <a:off x="1822621" y="2299366"/>
            <a:ext cx="1178103" cy="1999044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image11.png"/>
          <p:cNvPicPr/>
          <p:nvPr/>
        </p:nvPicPr>
        <p:blipFill>
          <a:blip r:embed="rId7">
            <a:extLst/>
          </a:blip>
          <a:srcRect l="6716" t="7510" r="6716" b="5163"/>
          <a:stretch>
            <a:fillRect/>
          </a:stretch>
        </p:blipFill>
        <p:spPr>
          <a:xfrm>
            <a:off x="3550726" y="2290583"/>
            <a:ext cx="1173674" cy="1999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image13.png"/>
          <p:cNvPicPr/>
          <p:nvPr/>
        </p:nvPicPr>
        <p:blipFill rotWithShape="1">
          <a:blip r:embed="rId8">
            <a:extLst/>
          </a:blip>
          <a:srcRect l="7442" t="11119" r="7802" b="2529"/>
          <a:stretch/>
        </p:blipFill>
        <p:spPr>
          <a:xfrm>
            <a:off x="5232847" y="2311534"/>
            <a:ext cx="1167953" cy="198687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9D1C5-3634-45F3-8196-0384283E44D0}" type="slidenum">
              <a:rPr lang="en-US" smtClean="0">
                <a:solidFill>
                  <a:srgbClr val="3FDFCE"/>
                </a:solidFill>
              </a:rPr>
              <a:pPr/>
              <a:t>6</a:t>
            </a:fld>
            <a:endParaRPr lang="en-US">
              <a:solidFill>
                <a:srgbClr val="3FDF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1034007"/>
      </p:ext>
    </p:extLst>
  </p:cSld>
  <p:clrMapOvr>
    <a:masterClrMapping/>
  </p:clrMapOvr>
  <p:transition spd="med" advTm="11000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14379" r="7351" b="7725"/>
          <a:stretch/>
        </p:blipFill>
        <p:spPr>
          <a:xfrm>
            <a:off x="-2584" y="0"/>
            <a:ext cx="9146584" cy="514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2584" y="0"/>
            <a:ext cx="9146584" cy="5148000"/>
          </a:xfrm>
          <a:prstGeom prst="rect">
            <a:avLst/>
          </a:prstGeom>
          <a:solidFill>
            <a:schemeClr val="tx1">
              <a:alpha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0" y="373418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ACTEUR MAJEUR DE LA CIVIC TECH</a:t>
            </a:r>
            <a:endParaRPr lang="fr-FR" sz="24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2" b="34060"/>
          <a:stretch/>
        </p:blipFill>
        <p:spPr>
          <a:xfrm>
            <a:off x="152400" y="4577024"/>
            <a:ext cx="683742" cy="450846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9D1C5-3634-45F3-8196-0384283E44D0}" type="slidenum">
              <a:rPr lang="en-US" smtClean="0">
                <a:solidFill>
                  <a:srgbClr val="3FDFCE"/>
                </a:solidFill>
              </a:rPr>
              <a:pPr/>
              <a:t>7</a:t>
            </a:fld>
            <a:endParaRPr lang="en-US">
              <a:solidFill>
                <a:srgbClr val="3FDFCE"/>
              </a:solidFill>
            </a:endParaRPr>
          </a:p>
        </p:txBody>
      </p:sp>
      <p:sp>
        <p:nvSpPr>
          <p:cNvPr id="30" name="Shape 127"/>
          <p:cNvSpPr/>
          <p:nvPr/>
        </p:nvSpPr>
        <p:spPr>
          <a:xfrm>
            <a:off x="1374634" y="2123211"/>
            <a:ext cx="1240592" cy="439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65022" tIns="65022" rIns="65022" bIns="65022" anchor="ctr">
            <a:spAutoFit/>
          </a:bodyPr>
          <a:lstStyle/>
          <a:p>
            <a:pPr lvl="0" algn="ctr">
              <a:defRPr sz="1800"/>
            </a:pPr>
            <a:r>
              <a:rPr lang="fr-FR" sz="10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  <a:sym typeface="Century Gothic"/>
              </a:rPr>
              <a:t>Lancement en </a:t>
            </a:r>
            <a:r>
              <a:rPr lang="fr-FR" sz="1000" dirty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  <a:sym typeface="Century Gothic"/>
              </a:rPr>
              <a:t>France</a:t>
            </a:r>
            <a:endParaRPr lang="fr-FR" sz="1000" dirty="0">
              <a:solidFill>
                <a:schemeClr val="bg1"/>
              </a:solidFill>
              <a:latin typeface="Montserrat Light" charset="0"/>
              <a:ea typeface="Montserrat Light" charset="0"/>
              <a:cs typeface="Montserrat Light" charset="0"/>
              <a:sym typeface="Century Gothic"/>
            </a:endParaRPr>
          </a:p>
          <a:p>
            <a:pPr lvl="0" algn="ctr">
              <a:defRPr sz="1800"/>
            </a:pPr>
            <a:r>
              <a:rPr lang="fr-FR" sz="1000" b="1" dirty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d</a:t>
            </a:r>
            <a:r>
              <a:rPr lang="fr-FR" sz="1000" b="1" dirty="0" smtClean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écembre </a:t>
            </a:r>
            <a:r>
              <a:rPr lang="fr-FR" sz="1000" b="1" dirty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2014</a:t>
            </a:r>
          </a:p>
        </p:txBody>
      </p:sp>
      <p:sp>
        <p:nvSpPr>
          <p:cNvPr id="31" name="Shape 128"/>
          <p:cNvSpPr/>
          <p:nvPr/>
        </p:nvSpPr>
        <p:spPr>
          <a:xfrm>
            <a:off x="3316847" y="2123210"/>
            <a:ext cx="2441148" cy="439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square" lIns="65022" tIns="65022" rIns="65022" bIns="65022" anchor="ctr">
            <a:spAutoFit/>
          </a:bodyPr>
          <a:lstStyle/>
          <a:p>
            <a:pPr lvl="0" algn="ctr">
              <a:defRPr sz="1800"/>
            </a:pPr>
            <a:r>
              <a:rPr lang="fr-FR" sz="1000" b="1" dirty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&gt; </a:t>
            </a:r>
            <a:r>
              <a:rPr lang="fr-FR" sz="1000" b="1" dirty="0" smtClean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120 </a:t>
            </a:r>
            <a:r>
              <a:rPr lang="fr-FR" sz="1000" b="1" dirty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000 </a:t>
            </a:r>
          </a:p>
          <a:p>
            <a:pPr lvl="0" algn="ctr">
              <a:defRPr sz="1800"/>
            </a:pPr>
            <a:r>
              <a:rPr lang="fr-FR" sz="10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  <a:sym typeface="Century Gothic"/>
              </a:rPr>
              <a:t>utilisateurs</a:t>
            </a:r>
          </a:p>
        </p:txBody>
      </p:sp>
      <p:sp>
        <p:nvSpPr>
          <p:cNvPr id="33" name="Shape 129"/>
          <p:cNvSpPr/>
          <p:nvPr/>
        </p:nvSpPr>
        <p:spPr>
          <a:xfrm>
            <a:off x="6632434" y="2123210"/>
            <a:ext cx="1240592" cy="439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65022" tIns="65022" rIns="65022" bIns="65022" anchor="ctr">
            <a:spAutoFit/>
          </a:bodyPr>
          <a:lstStyle/>
          <a:p>
            <a:pPr lvl="0" algn="ctr">
              <a:defRPr sz="1800"/>
            </a:pPr>
            <a:r>
              <a:rPr lang="fr-FR" sz="1000" b="1" dirty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&gt; </a:t>
            </a:r>
            <a:r>
              <a:rPr lang="fr-FR" sz="1000" b="1" dirty="0" smtClean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10 </a:t>
            </a:r>
            <a:r>
              <a:rPr lang="fr-FR" sz="1000" b="1" dirty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millions </a:t>
            </a:r>
          </a:p>
          <a:p>
            <a:pPr lvl="0" algn="ctr">
              <a:defRPr sz="1800"/>
            </a:pPr>
            <a:r>
              <a:rPr lang="fr-FR" sz="10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  <a:sym typeface="Century Gothic"/>
              </a:rPr>
              <a:t>d’opinions exprimées</a:t>
            </a:r>
          </a:p>
        </p:txBody>
      </p:sp>
      <p:sp>
        <p:nvSpPr>
          <p:cNvPr id="34" name="Shape 127"/>
          <p:cNvSpPr/>
          <p:nvPr/>
        </p:nvSpPr>
        <p:spPr>
          <a:xfrm>
            <a:off x="1588634" y="3790950"/>
            <a:ext cx="812591" cy="439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65022" tIns="65022" rIns="65022" bIns="65022" anchor="ctr">
            <a:spAutoFit/>
          </a:bodyPr>
          <a:lstStyle/>
          <a:p>
            <a:pPr lvl="0" algn="ctr">
              <a:defRPr sz="1800"/>
            </a:pPr>
            <a:r>
              <a:rPr lang="fr-FR" sz="1000" b="1" dirty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&gt; </a:t>
            </a:r>
            <a:r>
              <a:rPr lang="fr-FR" sz="1000" b="1" dirty="0" smtClean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150 </a:t>
            </a:r>
            <a:r>
              <a:rPr lang="fr-FR" sz="1000" b="1" dirty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000 </a:t>
            </a:r>
          </a:p>
          <a:p>
            <a:pPr lvl="0" algn="ctr">
              <a:defRPr sz="1800"/>
            </a:pPr>
            <a:r>
              <a:rPr lang="fr-FR" sz="10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  <a:sym typeface="Century Gothic"/>
              </a:rPr>
              <a:t>débats postés</a:t>
            </a:r>
          </a:p>
        </p:txBody>
      </p:sp>
      <p:sp>
        <p:nvSpPr>
          <p:cNvPr id="35" name="Shape 128"/>
          <p:cNvSpPr/>
          <p:nvPr/>
        </p:nvSpPr>
        <p:spPr>
          <a:xfrm>
            <a:off x="3316847" y="3790950"/>
            <a:ext cx="2441148" cy="439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square" lIns="65022" tIns="65022" rIns="65022" bIns="65022" anchor="ctr">
            <a:spAutoFit/>
          </a:bodyPr>
          <a:lstStyle/>
          <a:p>
            <a:pPr lvl="0" algn="ctr">
              <a:defRPr sz="1800"/>
            </a:pPr>
            <a:r>
              <a:rPr lang="fr-FR" sz="10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  <a:sym typeface="Century Gothic"/>
              </a:rPr>
              <a:t>Téléchargée dans </a:t>
            </a:r>
          </a:p>
          <a:p>
            <a:pPr lvl="0" algn="ctr">
              <a:defRPr sz="1800"/>
            </a:pPr>
            <a:r>
              <a:rPr lang="fr-FR" sz="1000" b="1" dirty="0" smtClean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3000</a:t>
            </a:r>
            <a:r>
              <a:rPr lang="fr-FR" sz="1000" b="1" dirty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+ villes </a:t>
            </a:r>
            <a:r>
              <a:rPr lang="fr-FR" sz="10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  <a:sym typeface="Century Gothic"/>
              </a:rPr>
              <a:t>en </a:t>
            </a:r>
            <a:r>
              <a:rPr lang="fr-FR" sz="1000" dirty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  <a:sym typeface="Century Gothic"/>
              </a:rPr>
              <a:t>France</a:t>
            </a:r>
            <a:endParaRPr lang="fr-FR" sz="1000" dirty="0">
              <a:solidFill>
                <a:schemeClr val="bg1"/>
              </a:solidFill>
              <a:latin typeface="Montserrat Light" charset="0"/>
              <a:ea typeface="Montserrat Light" charset="0"/>
              <a:cs typeface="Montserrat Light" charset="0"/>
              <a:sym typeface="Century Gothic"/>
            </a:endParaRPr>
          </a:p>
        </p:txBody>
      </p:sp>
      <p:pic>
        <p:nvPicPr>
          <p:cNvPr id="37" name="Image 36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14:imgLayer r:embed="rId6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6823703" y="1182356"/>
            <a:ext cx="763711" cy="954639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14:imgLayer r:embed="rId10">
                    <a14:imgEffect>
                      <a14:saturation sat="1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471087" y="1212125"/>
            <a:ext cx="1047685" cy="1047685"/>
          </a:xfrm>
          <a:prstGeom prst="rect">
            <a:avLst/>
          </a:prstGeom>
        </p:spPr>
      </p:pic>
      <p:pic>
        <p:nvPicPr>
          <p:cNvPr id="40" name="Image 39"/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14:imgLayer r:embed="rId12">
                    <a14:imgEffect>
                      <a14:saturation sat="1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3829981" y="1286759"/>
            <a:ext cx="1412296" cy="840315"/>
          </a:xfrm>
          <a:prstGeom prst="rect">
            <a:avLst/>
          </a:prstGeom>
        </p:spPr>
      </p:pic>
      <p:pic>
        <p:nvPicPr>
          <p:cNvPr id="41" name="Image 40"/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14:imgLayer r:embed="rId14">
                    <a14:imgEffect>
                      <a14:saturation sat="10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4180493" y="2794498"/>
            <a:ext cx="780430" cy="924955"/>
          </a:xfrm>
          <a:prstGeom prst="rect">
            <a:avLst/>
          </a:prstGeom>
        </p:spPr>
      </p:pic>
      <p:pic>
        <p:nvPicPr>
          <p:cNvPr id="42" name="Image 41"/>
          <p:cNvPicPr>
            <a:picLocks noChangeAspect="1"/>
          </p:cNvPicPr>
          <p:nvPr/>
        </p:nvPicPr>
        <p:blipFill>
          <a:blip r:embed="rId1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14:imgLayer r:embed="rId16">
                    <a14:imgEffect>
                      <a14:saturation sat="10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459339" y="2874786"/>
            <a:ext cx="1183060" cy="95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7986062"/>
      </p:ext>
    </p:extLst>
  </p:cSld>
  <p:clrMapOvr>
    <a:masterClrMapping/>
  </p:clrMapOvr>
  <p:transition spd="med" advTm="6000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9D1C5-3634-45F3-8196-0384283E44D0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2584" y="0"/>
            <a:ext cx="9146584" cy="5143500"/>
          </a:xfrm>
          <a:prstGeom prst="rect">
            <a:avLst/>
          </a:prstGeom>
          <a:solidFill>
            <a:schemeClr val="tx1">
              <a:alpha val="49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 sz="1800"/>
            </a:pPr>
            <a:endParaRPr lang="fr-FR" sz="2800" b="1" dirty="0">
              <a:solidFill>
                <a:srgbClr val="3FDFCE"/>
              </a:solidFill>
              <a:latin typeface="Montserrat" charset="0"/>
              <a:ea typeface="Montserrat" charset="0"/>
              <a:cs typeface="Montserrat" charset="0"/>
              <a:sym typeface="Century Gothic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219200" y="1996232"/>
            <a:ext cx="6783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 smtClean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Business </a:t>
            </a:r>
            <a:r>
              <a:rPr lang="fr-FR" sz="4800" b="1" dirty="0" err="1" smtClean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mod</a:t>
            </a:r>
            <a:r>
              <a:rPr lang="en-US" sz="4800" b="1" dirty="0" err="1" smtClean="0">
                <a:solidFill>
                  <a:srgbClr val="3FDFCE"/>
                </a:solidFill>
                <a:latin typeface="Montserrat" charset="0"/>
                <a:ea typeface="Montserrat" charset="0"/>
                <a:cs typeface="Montserrat" charset="0"/>
                <a:sym typeface="Century Gothic"/>
              </a:rPr>
              <a:t>èle</a:t>
            </a:r>
            <a:endParaRPr lang="fr-FR" sz="4800" b="1" dirty="0" smtClean="0">
              <a:solidFill>
                <a:srgbClr val="3FDFCE"/>
              </a:solidFill>
              <a:latin typeface="Montserrat" charset="0"/>
              <a:ea typeface="Montserrat" charset="0"/>
              <a:cs typeface="Montserrat" charset="0"/>
              <a:sym typeface="Century Gothic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2" b="34060"/>
          <a:stretch/>
        </p:blipFill>
        <p:spPr>
          <a:xfrm>
            <a:off x="152400" y="4577024"/>
            <a:ext cx="683742" cy="450846"/>
          </a:xfrm>
          <a:prstGeom prst="rect">
            <a:avLst/>
          </a:prstGeom>
        </p:spPr>
      </p:pic>
      <p:sp>
        <p:nvSpPr>
          <p:cNvPr id="13" name="Espace réservé du numéro de diapositive 2"/>
          <p:cNvSpPr txBox="1">
            <a:spLocks/>
          </p:cNvSpPr>
          <p:nvPr/>
        </p:nvSpPr>
        <p:spPr>
          <a:xfrm>
            <a:off x="6781800" y="4812506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i="0" kern="120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3FDFCE"/>
                </a:solidFill>
              </a:rPr>
              <a:t>17</a:t>
            </a:r>
            <a:endParaRPr lang="en-US" dirty="0">
              <a:solidFill>
                <a:srgbClr val="3FDF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18794607"/>
      </p:ext>
    </p:extLst>
  </p:cSld>
  <p:clrMapOvr>
    <a:masterClrMapping/>
  </p:clrMapOvr>
  <p:transition advClick="0" advTm="400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"/>
            <a:ext cx="9146584" cy="5148000"/>
          </a:xfrm>
          <a:prstGeom prst="rect">
            <a:avLst/>
          </a:prstGeom>
          <a:solidFill>
            <a:schemeClr val="tx1">
              <a:alpha val="62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152400" y="235340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OFFRIR AUX COLLECTIVITES </a:t>
            </a:r>
          </a:p>
          <a:p>
            <a:pPr algn="ctr"/>
            <a:r>
              <a:rPr lang="fr-FR" sz="2000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DES APPLICATIONS MOBILES DÉDIÉES AU DIALOGUE CITOYEN</a:t>
            </a:r>
            <a:endParaRPr lang="fr-FR" sz="20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2" b="34060"/>
          <a:stretch/>
        </p:blipFill>
        <p:spPr>
          <a:xfrm>
            <a:off x="152400" y="4577024"/>
            <a:ext cx="683742" cy="450846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9D1C5-3634-45F3-8196-0384283E44D0}" type="slidenum">
              <a:rPr lang="en-US" smtClean="0">
                <a:solidFill>
                  <a:srgbClr val="3FDFCE"/>
                </a:solidFill>
              </a:rPr>
              <a:pPr/>
              <a:t>9</a:t>
            </a:fld>
            <a:endParaRPr lang="en-US">
              <a:solidFill>
                <a:srgbClr val="3FDF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07179341"/>
      </p:ext>
    </p:extLst>
  </p:cSld>
  <p:clrMapOvr>
    <a:masterClrMapping/>
  </p:clrMapOvr>
  <p:transition spd="med" advTm="5000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Thème Office">
  <a:themeElements>
    <a:clrScheme name="Personnalisé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1859B"/>
      </a:accent1>
      <a:accent2>
        <a:srgbClr val="92CDDC"/>
      </a:accent2>
      <a:accent3>
        <a:srgbClr val="76923C"/>
      </a:accent3>
      <a:accent4>
        <a:srgbClr val="F79646"/>
      </a:accent4>
      <a:accent5>
        <a:srgbClr val="E5B9B7"/>
      </a:accent5>
      <a:accent6>
        <a:srgbClr val="C3D69B"/>
      </a:accent6>
      <a:hlink>
        <a:srgbClr val="FFC000"/>
      </a:hlink>
      <a:folHlink>
        <a:srgbClr val="9999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65534</TotalTime>
  <Words>565</Words>
  <Application>Microsoft Macintosh PowerPoint</Application>
  <PresentationFormat>Présentation à l'écran (16:9)</PresentationFormat>
  <Paragraphs>169</Paragraphs>
  <Slides>27</Slides>
  <Notes>26</Notes>
  <HiddenSlides>0</HiddenSlides>
  <MMClips>0</MMClips>
  <ScaleCrop>false</ScaleCrop>
  <HeadingPairs>
    <vt:vector size="4" baseType="variant">
      <vt:variant>
        <vt:lpstr>Modèle de conception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28" baseType="lpstr">
      <vt:lpstr>2_Thème Office</vt:lpstr>
      <vt:lpstr>Diapositive 1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  <vt:lpstr>Diapositive 12</vt:lpstr>
      <vt:lpstr>Diapositive 13</vt:lpstr>
      <vt:lpstr>Diapositive 14</vt:lpstr>
      <vt:lpstr>Diapositive 15</vt:lpstr>
      <vt:lpstr>Diapositive 16</vt:lpstr>
      <vt:lpstr>Diapositive 17</vt:lpstr>
      <vt:lpstr>Diapositive 18</vt:lpstr>
      <vt:lpstr>Diapositive 19</vt:lpstr>
      <vt:lpstr>Diapositive 20</vt:lpstr>
      <vt:lpstr>Diapositive 21</vt:lpstr>
      <vt:lpstr>Diapositive 22</vt:lpstr>
      <vt:lpstr>Diapositive 23</vt:lpstr>
      <vt:lpstr>Diapositive 24</vt:lpstr>
      <vt:lpstr>Diapositive 25</vt:lpstr>
      <vt:lpstr>Diapositive 26</vt:lpstr>
      <vt:lpstr>Diapositive 27</vt:lpstr>
    </vt:vector>
  </TitlesOfParts>
  <Company>Microsoft</Company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wxiao</dc:creator>
  <cp:lastModifiedBy>rs rs</cp:lastModifiedBy>
  <cp:revision>2021</cp:revision>
  <cp:lastPrinted>2017-01-12T12:06:14Z</cp:lastPrinted>
  <dcterms:created xsi:type="dcterms:W3CDTF">2017-04-12T08:35:16Z</dcterms:created>
  <dcterms:modified xsi:type="dcterms:W3CDTF">2017-04-12T14:08:41Z</dcterms:modified>
</cp:coreProperties>
</file>